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63" r:id="rId3"/>
    <p:sldId id="261" r:id="rId4"/>
    <p:sldId id="264" r:id="rId5"/>
    <p:sldId id="268" r:id="rId6"/>
    <p:sldId id="265" r:id="rId7"/>
    <p:sldId id="266" r:id="rId8"/>
    <p:sldId id="267" r:id="rId9"/>
    <p:sldId id="257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62C"/>
    <a:srgbClr val="A03FFF"/>
    <a:srgbClr val="6FBBFF"/>
    <a:srgbClr val="BFFA8E"/>
    <a:srgbClr val="FEF6A1"/>
    <a:srgbClr val="FF8256"/>
    <a:srgbClr val="FFAE99"/>
    <a:srgbClr val="FF79D2"/>
    <a:srgbClr val="55535B"/>
    <a:srgbClr val="444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76" autoAdjust="0"/>
    <p:restoredTop sz="94660"/>
  </p:normalViewPr>
  <p:slideViewPr>
    <p:cSldViewPr>
      <p:cViewPr varScale="1">
        <p:scale>
          <a:sx n="74" d="100"/>
          <a:sy n="74" d="100"/>
        </p:scale>
        <p:origin x="834" y="7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1666666666666666E-3"/>
          <c:y val="6.5625000000000003E-2"/>
          <c:w val="0.95416666666666672"/>
          <c:h val="0.93125000000000002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평균 대기 인원</c:v>
                </c:pt>
              </c:strCache>
            </c:strRef>
          </c:tx>
          <c:spPr>
            <a:ln w="28575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2.7083333333333334E-2"/>
                  <c:y val="-8.75000000000000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1.0416666666666666E-2"/>
                  <c:y val="-6.562500000000000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6.2500000000000003E-3"/>
                  <c:y val="-6.87500000000000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2.2916666666666665E-2"/>
                  <c:y val="-5.62500000000000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신호등 106초</c:v>
                </c:pt>
                <c:pt idx="1">
                  <c:v>신호등 109초</c:v>
                </c:pt>
                <c:pt idx="2">
                  <c:v>신호등 112초</c:v>
                </c:pt>
                <c:pt idx="3">
                  <c:v>신호등 115초</c:v>
                </c:pt>
                <c:pt idx="4">
                  <c:v>신호등 120초</c:v>
                </c:pt>
                <c:pt idx="5">
                  <c:v>신호등 124초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7</c:v>
                </c:pt>
                <c:pt idx="1">
                  <c:v>4</c:v>
                </c:pt>
                <c:pt idx="2">
                  <c:v>8</c:v>
                </c:pt>
                <c:pt idx="3">
                  <c:v>6</c:v>
                </c:pt>
                <c:pt idx="4">
                  <c:v>8</c:v>
                </c:pt>
                <c:pt idx="5">
                  <c:v>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12875880"/>
        <c:axId val="512870000"/>
      </c:lineChart>
      <c:catAx>
        <c:axId val="512875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2870000"/>
        <c:crosses val="autoZero"/>
        <c:auto val="1"/>
        <c:lblAlgn val="ctr"/>
        <c:lblOffset val="100"/>
        <c:noMultiLvlLbl val="0"/>
      </c:catAx>
      <c:valAx>
        <c:axId val="512870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2875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0281332020997381E-2"/>
          <c:y val="0.13043750000000001"/>
          <c:w val="0.88638533464566927"/>
          <c:h val="0.6753262795275590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보행자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신호등 106초</c:v>
                </c:pt>
                <c:pt idx="1">
                  <c:v>신호등 109초</c:v>
                </c:pt>
                <c:pt idx="2">
                  <c:v>신호등 112초</c:v>
                </c:pt>
                <c:pt idx="3">
                  <c:v>신호등 115초</c:v>
                </c:pt>
                <c:pt idx="4">
                  <c:v>신호등 120초</c:v>
                </c:pt>
                <c:pt idx="5">
                  <c:v>신호등 124초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7315</c:v>
                </c:pt>
                <c:pt idx="1">
                  <c:v>7163</c:v>
                </c:pt>
                <c:pt idx="2">
                  <c:v>7510</c:v>
                </c:pt>
                <c:pt idx="3">
                  <c:v>7183</c:v>
                </c:pt>
                <c:pt idx="4">
                  <c:v>7364</c:v>
                </c:pt>
                <c:pt idx="5">
                  <c:v>7589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운전자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신호등 106초</c:v>
                </c:pt>
                <c:pt idx="1">
                  <c:v>신호등 109초</c:v>
                </c:pt>
                <c:pt idx="2">
                  <c:v>신호등 112초</c:v>
                </c:pt>
                <c:pt idx="3">
                  <c:v>신호등 115초</c:v>
                </c:pt>
                <c:pt idx="4">
                  <c:v>신호등 120초</c:v>
                </c:pt>
                <c:pt idx="5">
                  <c:v>신호등 124초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6946</c:v>
                </c:pt>
                <c:pt idx="1">
                  <c:v>6696</c:v>
                </c:pt>
                <c:pt idx="2">
                  <c:v>7032</c:v>
                </c:pt>
                <c:pt idx="3">
                  <c:v>7118</c:v>
                </c:pt>
                <c:pt idx="4">
                  <c:v>7267</c:v>
                </c:pt>
                <c:pt idx="5">
                  <c:v>7495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신호등 106초</c:v>
                </c:pt>
                <c:pt idx="1">
                  <c:v>신호등 109초</c:v>
                </c:pt>
                <c:pt idx="2">
                  <c:v>신호등 112초</c:v>
                </c:pt>
                <c:pt idx="3">
                  <c:v>신호등 115초</c:v>
                </c:pt>
                <c:pt idx="4">
                  <c:v>신호등 120초</c:v>
                </c:pt>
                <c:pt idx="5">
                  <c:v>신호등 124초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39193456"/>
        <c:axId val="539195024"/>
      </c:barChart>
      <c:catAx>
        <c:axId val="539193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39195024"/>
        <c:crosses val="autoZero"/>
        <c:auto val="1"/>
        <c:lblAlgn val="ctr"/>
        <c:lblOffset val="100"/>
        <c:noMultiLvlLbl val="0"/>
      </c:catAx>
      <c:valAx>
        <c:axId val="539195024"/>
        <c:scaling>
          <c:orientation val="minMax"/>
          <c:min val="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39193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0.06108</cdr:x>
      <cdr:y>0.14503</cdr:y>
    </cdr:from>
    <cdr:to>
      <cdr:x>0.40363</cdr:x>
      <cdr:y>0.26906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372322" y="589414"/>
          <a:ext cx="2088232" cy="50405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ko-KR" altLang="en-US" sz="2000" b="1" dirty="0" smtClean="0">
              <a:latin typeface="+mj-ea"/>
              <a:ea typeface="+mj-ea"/>
            </a:rPr>
            <a:t>평균 대기 인원</a:t>
          </a:r>
          <a:endParaRPr lang="ko-KR" altLang="en-US" sz="2000" b="1" dirty="0">
            <a:latin typeface="+mj-ea"/>
            <a:ea typeface="+mj-ea"/>
          </a:endParaRPr>
        </a:p>
      </cdr:txBody>
    </cdr:sp>
  </cdr:relSizeAnchor>
</c:userShapes>
</file>

<file path=ppt/media/image1.jp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DC9F1A-E8E0-4E14-8EB8-F77A9B2117B0}" type="datetimeFigureOut">
              <a:rPr lang="ko-KR" altLang="en-US" smtClean="0"/>
              <a:t>2017-05-15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3987F-4245-494A-B2AF-ED4C2D1766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719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547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854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929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263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236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471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578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3987F-4245-494A-B2AF-ED4C2D17660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330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rgbClr val="1B16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15290" y="2621373"/>
            <a:ext cx="2313420" cy="1615254"/>
          </a:xfrm>
          <a:noFill/>
          <a:ln>
            <a:noFill/>
          </a:ln>
        </p:spPr>
        <p:txBody>
          <a:bodyPr anchor="ctr">
            <a:noAutofit/>
          </a:bodyPr>
          <a:lstStyle>
            <a:lvl1pPr algn="dist">
              <a:lnSpc>
                <a:spcPct val="100000"/>
              </a:lnSpc>
              <a:defRPr sz="320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chemeClr val="bg1"/>
                </a:solidFill>
                <a:latin typeface="Gobold High Thin" panose="02000500000000000000" pitchFamily="2" charset="0"/>
              </a:defRPr>
            </a:lvl1pPr>
          </a:lstStyle>
          <a:p>
            <a:r>
              <a:rPr lang="en-US" altLang="ko-KR" dirty="0" smtClean="0"/>
              <a:t>COLOR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415290" y="3789040"/>
            <a:ext cx="2313420" cy="403026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dist">
              <a:defRPr lang="en-US" sz="1600" dirty="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chemeClr val="bg1"/>
                </a:solidFill>
                <a:latin typeface="Gobold High Thin" panose="02000500000000000000" pitchFamily="2" charset="0"/>
                <a:ea typeface="+mj-ea"/>
                <a:cs typeface="+mj-cs"/>
              </a:defRPr>
            </a:lvl1pPr>
          </a:lstStyle>
          <a:p>
            <a:pPr lvl="0" algn="ctr">
              <a:spcBef>
                <a:spcPct val="0"/>
              </a:spcBef>
              <a:buNone/>
            </a:pPr>
            <a:r>
              <a:rPr lang="en-US" dirty="0" smtClean="0"/>
              <a:t>ADSTORE FREE TEMPLATE</a:t>
            </a:r>
            <a:endParaRPr lang="en-US" dirty="0"/>
          </a:p>
        </p:txBody>
      </p:sp>
      <p:sp>
        <p:nvSpPr>
          <p:cNvPr id="7" name="도넛 6"/>
          <p:cNvSpPr/>
          <p:nvPr userDrawn="1"/>
        </p:nvSpPr>
        <p:spPr>
          <a:xfrm>
            <a:off x="2926080" y="1783080"/>
            <a:ext cx="3291840" cy="3291840"/>
          </a:xfrm>
          <a:prstGeom prst="donut">
            <a:avLst>
              <a:gd name="adj" fmla="val 3733"/>
            </a:avLst>
          </a:prstGeom>
          <a:gradFill>
            <a:gsLst>
              <a:gs pos="700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자유형 91"/>
          <p:cNvSpPr/>
          <p:nvPr userDrawn="1"/>
        </p:nvSpPr>
        <p:spPr>
          <a:xfrm>
            <a:off x="2980113" y="1837113"/>
            <a:ext cx="3183774" cy="3183774"/>
          </a:xfrm>
          <a:custGeom>
            <a:avLst/>
            <a:gdLst>
              <a:gd name="connsiteX0" fmla="*/ 983554 w 3217026"/>
              <a:gd name="connsiteY0" fmla="*/ 99753 h 3217026"/>
              <a:gd name="connsiteX1" fmla="*/ 99753 w 3217026"/>
              <a:gd name="connsiteY1" fmla="*/ 983554 h 3217026"/>
              <a:gd name="connsiteX2" fmla="*/ 99753 w 3217026"/>
              <a:gd name="connsiteY2" fmla="*/ 2233472 h 3217026"/>
              <a:gd name="connsiteX3" fmla="*/ 983554 w 3217026"/>
              <a:gd name="connsiteY3" fmla="*/ 3117273 h 3217026"/>
              <a:gd name="connsiteX4" fmla="*/ 2233472 w 3217026"/>
              <a:gd name="connsiteY4" fmla="*/ 3117273 h 3217026"/>
              <a:gd name="connsiteX5" fmla="*/ 3117273 w 3217026"/>
              <a:gd name="connsiteY5" fmla="*/ 2233472 h 3217026"/>
              <a:gd name="connsiteX6" fmla="*/ 3117273 w 3217026"/>
              <a:gd name="connsiteY6" fmla="*/ 983554 h 3217026"/>
              <a:gd name="connsiteX7" fmla="*/ 2233472 w 3217026"/>
              <a:gd name="connsiteY7" fmla="*/ 99753 h 3217026"/>
              <a:gd name="connsiteX8" fmla="*/ 942235 w 3217026"/>
              <a:gd name="connsiteY8" fmla="*/ 0 h 3217026"/>
              <a:gd name="connsiteX9" fmla="*/ 2274791 w 3217026"/>
              <a:gd name="connsiteY9" fmla="*/ 0 h 3217026"/>
              <a:gd name="connsiteX10" fmla="*/ 3217026 w 3217026"/>
              <a:gd name="connsiteY10" fmla="*/ 942235 h 3217026"/>
              <a:gd name="connsiteX11" fmla="*/ 3217026 w 3217026"/>
              <a:gd name="connsiteY11" fmla="*/ 2274791 h 3217026"/>
              <a:gd name="connsiteX12" fmla="*/ 2274791 w 3217026"/>
              <a:gd name="connsiteY12" fmla="*/ 3217026 h 3217026"/>
              <a:gd name="connsiteX13" fmla="*/ 942235 w 3217026"/>
              <a:gd name="connsiteY13" fmla="*/ 3217026 h 3217026"/>
              <a:gd name="connsiteX14" fmla="*/ 0 w 3217026"/>
              <a:gd name="connsiteY14" fmla="*/ 2274791 h 3217026"/>
              <a:gd name="connsiteX15" fmla="*/ 0 w 3217026"/>
              <a:gd name="connsiteY15" fmla="*/ 942235 h 3217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17026" h="3217026">
                <a:moveTo>
                  <a:pt x="983554" y="99753"/>
                </a:moveTo>
                <a:lnTo>
                  <a:pt x="99753" y="983554"/>
                </a:lnTo>
                <a:lnTo>
                  <a:pt x="99753" y="2233472"/>
                </a:lnTo>
                <a:lnTo>
                  <a:pt x="983554" y="3117273"/>
                </a:lnTo>
                <a:lnTo>
                  <a:pt x="2233472" y="3117273"/>
                </a:lnTo>
                <a:lnTo>
                  <a:pt x="3117273" y="2233472"/>
                </a:lnTo>
                <a:lnTo>
                  <a:pt x="3117273" y="983554"/>
                </a:lnTo>
                <a:lnTo>
                  <a:pt x="2233472" y="99753"/>
                </a:lnTo>
                <a:close/>
                <a:moveTo>
                  <a:pt x="942235" y="0"/>
                </a:moveTo>
                <a:lnTo>
                  <a:pt x="2274791" y="0"/>
                </a:lnTo>
                <a:lnTo>
                  <a:pt x="3217026" y="942235"/>
                </a:lnTo>
                <a:lnTo>
                  <a:pt x="3217026" y="2274791"/>
                </a:lnTo>
                <a:lnTo>
                  <a:pt x="2274791" y="3217026"/>
                </a:lnTo>
                <a:lnTo>
                  <a:pt x="942235" y="3217026"/>
                </a:lnTo>
                <a:lnTo>
                  <a:pt x="0" y="2274791"/>
                </a:lnTo>
                <a:lnTo>
                  <a:pt x="0" y="942235"/>
                </a:lnTo>
                <a:close/>
              </a:path>
            </a:pathLst>
          </a:custGeom>
          <a:solidFill>
            <a:srgbClr val="1B162C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도넛 5"/>
          <p:cNvSpPr/>
          <p:nvPr userDrawn="1"/>
        </p:nvSpPr>
        <p:spPr>
          <a:xfrm>
            <a:off x="2984500" y="1841500"/>
            <a:ext cx="3175000" cy="3175000"/>
          </a:xfrm>
          <a:prstGeom prst="donut">
            <a:avLst>
              <a:gd name="adj" fmla="val 148"/>
            </a:avLst>
          </a:prstGeom>
          <a:gradFill>
            <a:gsLst>
              <a:gs pos="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도넛 9"/>
          <p:cNvSpPr/>
          <p:nvPr userDrawn="1"/>
        </p:nvSpPr>
        <p:spPr>
          <a:xfrm rot="1087958">
            <a:off x="2984500" y="1841500"/>
            <a:ext cx="3175000" cy="3175000"/>
          </a:xfrm>
          <a:prstGeom prst="donut">
            <a:avLst>
              <a:gd name="adj" fmla="val 148"/>
            </a:avLst>
          </a:prstGeom>
          <a:gradFill>
            <a:gsLst>
              <a:gs pos="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도넛 10"/>
          <p:cNvSpPr/>
          <p:nvPr userDrawn="1"/>
        </p:nvSpPr>
        <p:spPr>
          <a:xfrm rot="8264624">
            <a:off x="2984499" y="1846624"/>
            <a:ext cx="3175000" cy="3175000"/>
          </a:xfrm>
          <a:prstGeom prst="donut">
            <a:avLst>
              <a:gd name="adj" fmla="val 148"/>
            </a:avLst>
          </a:prstGeom>
          <a:gradFill>
            <a:gsLst>
              <a:gs pos="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도넛 12"/>
          <p:cNvSpPr/>
          <p:nvPr userDrawn="1"/>
        </p:nvSpPr>
        <p:spPr>
          <a:xfrm rot="11700000">
            <a:off x="2984498" y="1846624"/>
            <a:ext cx="3175000" cy="3175000"/>
          </a:xfrm>
          <a:prstGeom prst="donut">
            <a:avLst>
              <a:gd name="adj" fmla="val 148"/>
            </a:avLst>
          </a:prstGeom>
          <a:gradFill>
            <a:gsLst>
              <a:gs pos="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390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10" presetClass="entr" presetSubtype="0" repeatCount="indefinite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mph" presetSubtype="0" repeatCount="indefinite" decel="100000" fill="hold" grpId="3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13" dur="5000" fill="hold"/>
                                        <p:tgtEl>
                                          <p:spTgt spid="6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8" presetClass="emph" presetSubtype="0" repeatCount="indefinite" fill="hold" grpId="4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15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decel="10000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0" dur="5000" fill="hold"/>
                                        <p:tgtEl>
                                          <p:spTgt spid="10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22" dur="4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10" presetClass="entr" presetSubtype="0" repeatCount="indefinite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mph" presetSubtype="0" repeatCount="indefinite" decel="10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27" dur="5000" fill="hold"/>
                                        <p:tgtEl>
                                          <p:spTgt spid="11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Rot by="21600000">
                                      <p:cBhvr>
                                        <p:cTn id="29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repeatCount="indefinite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repeatCount="indefinite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34" dur="5000" fill="hold"/>
                                        <p:tgtEl>
                                          <p:spTgt spid="13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indefinite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36" dur="4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6" grpId="2" animBg="1"/>
      <p:bldP spid="6" grpId="3" animBg="1"/>
      <p:bldP spid="6" grpId="4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3" grpId="0" animBg="1"/>
      <p:bldP spid="13" grpId="1" animBg="1"/>
      <p:bldP spid="13" grpId="2" animBg="1"/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2">
    <p:bg>
      <p:bgPr>
        <a:gradFill flip="none" rotWithShape="1">
          <a:gsLst>
            <a:gs pos="0">
              <a:srgbClr val="FF8256"/>
            </a:gs>
            <a:gs pos="65000">
              <a:srgbClr val="BFFA8E"/>
            </a:gs>
            <a:gs pos="40000">
              <a:srgbClr val="FEF6A1"/>
            </a:gs>
            <a:gs pos="20000">
              <a:srgbClr val="FF79D2"/>
            </a:gs>
            <a:gs pos="80000">
              <a:srgbClr val="6FBBFF"/>
            </a:gs>
            <a:gs pos="100000">
              <a:srgbClr val="A03FF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9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15290" y="2621373"/>
            <a:ext cx="2313420" cy="1615254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3200" dirty="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rgbClr val="1B162C"/>
                </a:solidFill>
                <a:latin typeface="Gobold High Thin" panose="02000500000000000000" pitchFamily="2" charset="0"/>
              </a:defRPr>
            </a:lvl1pPr>
          </a:lstStyle>
          <a:p>
            <a:pPr lvl="0" algn="dist"/>
            <a:r>
              <a:rPr lang="en-US" altLang="ko-KR" dirty="0" smtClean="0"/>
              <a:t>COLOR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415290" y="3789040"/>
            <a:ext cx="2313420" cy="403026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1600" dirty="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rgbClr val="1B162C"/>
                </a:solidFill>
                <a:latin typeface="Gobold High Thin" panose="02000500000000000000" pitchFamily="2" charset="0"/>
                <a:ea typeface="+mj-ea"/>
                <a:cs typeface="+mj-cs"/>
              </a:defRPr>
            </a:lvl1pPr>
          </a:lstStyle>
          <a:p>
            <a:pPr lvl="0" algn="ctr">
              <a:spcBef>
                <a:spcPct val="0"/>
              </a:spcBef>
            </a:pPr>
            <a:r>
              <a:rPr lang="en-US" altLang="ko-KR" dirty="0" smtClean="0"/>
              <a:t>ADSTORE FREE PT TEMPLATE</a:t>
            </a:r>
            <a:endParaRPr lang="en-US" dirty="0"/>
          </a:p>
        </p:txBody>
      </p:sp>
      <p:sp>
        <p:nvSpPr>
          <p:cNvPr id="97" name="자유형 96"/>
          <p:cNvSpPr/>
          <p:nvPr userDrawn="1"/>
        </p:nvSpPr>
        <p:spPr>
          <a:xfrm>
            <a:off x="2926080" y="1783080"/>
            <a:ext cx="3291840" cy="3291840"/>
          </a:xfrm>
          <a:custGeom>
            <a:avLst/>
            <a:gdLst>
              <a:gd name="connsiteX0" fmla="*/ 1234118 w 3291840"/>
              <a:gd name="connsiteY0" fmla="*/ 3237807 h 3291840"/>
              <a:gd name="connsiteX1" fmla="*/ 2057723 w 3291840"/>
              <a:gd name="connsiteY1" fmla="*/ 3237807 h 3291840"/>
              <a:gd name="connsiteX2" fmla="*/ 1977631 w 3291840"/>
              <a:gd name="connsiteY2" fmla="*/ 3258401 h 3291840"/>
              <a:gd name="connsiteX3" fmla="*/ 1645920 w 3291840"/>
              <a:gd name="connsiteY3" fmla="*/ 3291840 h 3291840"/>
              <a:gd name="connsiteX4" fmla="*/ 1314210 w 3291840"/>
              <a:gd name="connsiteY4" fmla="*/ 3258401 h 3291840"/>
              <a:gd name="connsiteX5" fmla="*/ 2490316 w 3291840"/>
              <a:gd name="connsiteY5" fmla="*/ 2913188 h 3291840"/>
              <a:gd name="connsiteX6" fmla="*/ 2264419 w 3291840"/>
              <a:gd name="connsiteY6" fmla="*/ 3139085 h 3291840"/>
              <a:gd name="connsiteX7" fmla="*/ 1945844 w 3291840"/>
              <a:gd name="connsiteY7" fmla="*/ 3139085 h 3291840"/>
              <a:gd name="connsiteX8" fmla="*/ 1952865 w 3291840"/>
              <a:gd name="connsiteY8" fmla="*/ 3138014 h 3291840"/>
              <a:gd name="connsiteX9" fmla="*/ 2371890 w 3291840"/>
              <a:gd name="connsiteY9" fmla="*/ 2985134 h 3291840"/>
              <a:gd name="connsiteX10" fmla="*/ 801524 w 3291840"/>
              <a:gd name="connsiteY10" fmla="*/ 2913188 h 3291840"/>
              <a:gd name="connsiteX11" fmla="*/ 919951 w 3291840"/>
              <a:gd name="connsiteY11" fmla="*/ 2985134 h 3291840"/>
              <a:gd name="connsiteX12" fmla="*/ 1338975 w 3291840"/>
              <a:gd name="connsiteY12" fmla="*/ 3138014 h 3291840"/>
              <a:gd name="connsiteX13" fmla="*/ 1345997 w 3291840"/>
              <a:gd name="connsiteY13" fmla="*/ 3139085 h 3291840"/>
              <a:gd name="connsiteX14" fmla="*/ 1027421 w 3291840"/>
              <a:gd name="connsiteY14" fmla="*/ 3139085 h 3291840"/>
              <a:gd name="connsiteX15" fmla="*/ 228788 w 3291840"/>
              <a:gd name="connsiteY15" fmla="*/ 2480067 h 3291840"/>
              <a:gd name="connsiteX16" fmla="*/ 811774 w 3291840"/>
              <a:gd name="connsiteY16" fmla="*/ 3063052 h 3291840"/>
              <a:gd name="connsiteX17" fmla="*/ 725670 w 3291840"/>
              <a:gd name="connsiteY17" fmla="*/ 3010743 h 3291840"/>
              <a:gd name="connsiteX18" fmla="*/ 281097 w 3291840"/>
              <a:gd name="connsiteY18" fmla="*/ 2566170 h 3291840"/>
              <a:gd name="connsiteX19" fmla="*/ 3063052 w 3291840"/>
              <a:gd name="connsiteY19" fmla="*/ 2480066 h 3291840"/>
              <a:gd name="connsiteX20" fmla="*/ 3010743 w 3291840"/>
              <a:gd name="connsiteY20" fmla="*/ 2566170 h 3291840"/>
              <a:gd name="connsiteX21" fmla="*/ 2566170 w 3291840"/>
              <a:gd name="connsiteY21" fmla="*/ 3010743 h 3291840"/>
              <a:gd name="connsiteX22" fmla="*/ 2480066 w 3291840"/>
              <a:gd name="connsiteY22" fmla="*/ 3063053 h 3291840"/>
              <a:gd name="connsiteX23" fmla="*/ 3139085 w 3291840"/>
              <a:gd name="connsiteY23" fmla="*/ 1945843 h 3291840"/>
              <a:gd name="connsiteX24" fmla="*/ 3139085 w 3291840"/>
              <a:gd name="connsiteY24" fmla="*/ 2264419 h 3291840"/>
              <a:gd name="connsiteX25" fmla="*/ 2913188 w 3291840"/>
              <a:gd name="connsiteY25" fmla="*/ 2490317 h 3291840"/>
              <a:gd name="connsiteX26" fmla="*/ 2985134 w 3291840"/>
              <a:gd name="connsiteY26" fmla="*/ 2371890 h 3291840"/>
              <a:gd name="connsiteX27" fmla="*/ 3138014 w 3291840"/>
              <a:gd name="connsiteY27" fmla="*/ 1952865 h 3291840"/>
              <a:gd name="connsiteX28" fmla="*/ 152755 w 3291840"/>
              <a:gd name="connsiteY28" fmla="*/ 1945843 h 3291840"/>
              <a:gd name="connsiteX29" fmla="*/ 153827 w 3291840"/>
              <a:gd name="connsiteY29" fmla="*/ 1952865 h 3291840"/>
              <a:gd name="connsiteX30" fmla="*/ 306706 w 3291840"/>
              <a:gd name="connsiteY30" fmla="*/ 2371890 h 3291840"/>
              <a:gd name="connsiteX31" fmla="*/ 378652 w 3291840"/>
              <a:gd name="connsiteY31" fmla="*/ 2490317 h 3291840"/>
              <a:gd name="connsiteX32" fmla="*/ 152755 w 3291840"/>
              <a:gd name="connsiteY32" fmla="*/ 2264419 h 3291840"/>
              <a:gd name="connsiteX33" fmla="*/ 54033 w 3291840"/>
              <a:gd name="connsiteY33" fmla="*/ 1234118 h 3291840"/>
              <a:gd name="connsiteX34" fmla="*/ 54033 w 3291840"/>
              <a:gd name="connsiteY34" fmla="*/ 2057723 h 3291840"/>
              <a:gd name="connsiteX35" fmla="*/ 33439 w 3291840"/>
              <a:gd name="connsiteY35" fmla="*/ 1977631 h 3291840"/>
              <a:gd name="connsiteX36" fmla="*/ 0 w 3291840"/>
              <a:gd name="connsiteY36" fmla="*/ 1645920 h 3291840"/>
              <a:gd name="connsiteX37" fmla="*/ 33439 w 3291840"/>
              <a:gd name="connsiteY37" fmla="*/ 1314210 h 3291840"/>
              <a:gd name="connsiteX38" fmla="*/ 3237807 w 3291840"/>
              <a:gd name="connsiteY38" fmla="*/ 1234118 h 3291840"/>
              <a:gd name="connsiteX39" fmla="*/ 3258401 w 3291840"/>
              <a:gd name="connsiteY39" fmla="*/ 1314210 h 3291840"/>
              <a:gd name="connsiteX40" fmla="*/ 3291840 w 3291840"/>
              <a:gd name="connsiteY40" fmla="*/ 1645920 h 3291840"/>
              <a:gd name="connsiteX41" fmla="*/ 3258401 w 3291840"/>
              <a:gd name="connsiteY41" fmla="*/ 1977631 h 3291840"/>
              <a:gd name="connsiteX42" fmla="*/ 3237807 w 3291840"/>
              <a:gd name="connsiteY42" fmla="*/ 2057723 h 3291840"/>
              <a:gd name="connsiteX43" fmla="*/ 2913188 w 3291840"/>
              <a:gd name="connsiteY43" fmla="*/ 801524 h 3291840"/>
              <a:gd name="connsiteX44" fmla="*/ 3139085 w 3291840"/>
              <a:gd name="connsiteY44" fmla="*/ 1027421 h 3291840"/>
              <a:gd name="connsiteX45" fmla="*/ 3139085 w 3291840"/>
              <a:gd name="connsiteY45" fmla="*/ 1345997 h 3291840"/>
              <a:gd name="connsiteX46" fmla="*/ 3138014 w 3291840"/>
              <a:gd name="connsiteY46" fmla="*/ 1338975 h 3291840"/>
              <a:gd name="connsiteX47" fmla="*/ 2985134 w 3291840"/>
              <a:gd name="connsiteY47" fmla="*/ 919951 h 3291840"/>
              <a:gd name="connsiteX48" fmla="*/ 378652 w 3291840"/>
              <a:gd name="connsiteY48" fmla="*/ 801524 h 3291840"/>
              <a:gd name="connsiteX49" fmla="*/ 306706 w 3291840"/>
              <a:gd name="connsiteY49" fmla="*/ 919951 h 3291840"/>
              <a:gd name="connsiteX50" fmla="*/ 153827 w 3291840"/>
              <a:gd name="connsiteY50" fmla="*/ 1338975 h 3291840"/>
              <a:gd name="connsiteX51" fmla="*/ 152755 w 3291840"/>
              <a:gd name="connsiteY51" fmla="*/ 1345997 h 3291840"/>
              <a:gd name="connsiteX52" fmla="*/ 152755 w 3291840"/>
              <a:gd name="connsiteY52" fmla="*/ 1027421 h 3291840"/>
              <a:gd name="connsiteX53" fmla="*/ 811774 w 3291840"/>
              <a:gd name="connsiteY53" fmla="*/ 228788 h 3291840"/>
              <a:gd name="connsiteX54" fmla="*/ 228788 w 3291840"/>
              <a:gd name="connsiteY54" fmla="*/ 811774 h 3291840"/>
              <a:gd name="connsiteX55" fmla="*/ 281097 w 3291840"/>
              <a:gd name="connsiteY55" fmla="*/ 725670 h 3291840"/>
              <a:gd name="connsiteX56" fmla="*/ 725670 w 3291840"/>
              <a:gd name="connsiteY56" fmla="*/ 281097 h 3291840"/>
              <a:gd name="connsiteX57" fmla="*/ 2480066 w 3291840"/>
              <a:gd name="connsiteY57" fmla="*/ 228788 h 3291840"/>
              <a:gd name="connsiteX58" fmla="*/ 2566170 w 3291840"/>
              <a:gd name="connsiteY58" fmla="*/ 281097 h 3291840"/>
              <a:gd name="connsiteX59" fmla="*/ 3010743 w 3291840"/>
              <a:gd name="connsiteY59" fmla="*/ 725670 h 3291840"/>
              <a:gd name="connsiteX60" fmla="*/ 3063052 w 3291840"/>
              <a:gd name="connsiteY60" fmla="*/ 811774 h 3291840"/>
              <a:gd name="connsiteX61" fmla="*/ 1945843 w 3291840"/>
              <a:gd name="connsiteY61" fmla="*/ 152755 h 3291840"/>
              <a:gd name="connsiteX62" fmla="*/ 2264419 w 3291840"/>
              <a:gd name="connsiteY62" fmla="*/ 152755 h 3291840"/>
              <a:gd name="connsiteX63" fmla="*/ 2490317 w 3291840"/>
              <a:gd name="connsiteY63" fmla="*/ 378652 h 3291840"/>
              <a:gd name="connsiteX64" fmla="*/ 2371890 w 3291840"/>
              <a:gd name="connsiteY64" fmla="*/ 306706 h 3291840"/>
              <a:gd name="connsiteX65" fmla="*/ 1952865 w 3291840"/>
              <a:gd name="connsiteY65" fmla="*/ 153827 h 3291840"/>
              <a:gd name="connsiteX66" fmla="*/ 1027421 w 3291840"/>
              <a:gd name="connsiteY66" fmla="*/ 152755 h 3291840"/>
              <a:gd name="connsiteX67" fmla="*/ 1345998 w 3291840"/>
              <a:gd name="connsiteY67" fmla="*/ 152755 h 3291840"/>
              <a:gd name="connsiteX68" fmla="*/ 1338975 w 3291840"/>
              <a:gd name="connsiteY68" fmla="*/ 153827 h 3291840"/>
              <a:gd name="connsiteX69" fmla="*/ 919951 w 3291840"/>
              <a:gd name="connsiteY69" fmla="*/ 306706 h 3291840"/>
              <a:gd name="connsiteX70" fmla="*/ 801523 w 3291840"/>
              <a:gd name="connsiteY70" fmla="*/ 378653 h 3291840"/>
              <a:gd name="connsiteX71" fmla="*/ 1645920 w 3291840"/>
              <a:gd name="connsiteY71" fmla="*/ 0 h 3291840"/>
              <a:gd name="connsiteX72" fmla="*/ 1977631 w 3291840"/>
              <a:gd name="connsiteY72" fmla="*/ 33439 h 3291840"/>
              <a:gd name="connsiteX73" fmla="*/ 2057723 w 3291840"/>
              <a:gd name="connsiteY73" fmla="*/ 54033 h 3291840"/>
              <a:gd name="connsiteX74" fmla="*/ 1234118 w 3291840"/>
              <a:gd name="connsiteY74" fmla="*/ 54033 h 3291840"/>
              <a:gd name="connsiteX75" fmla="*/ 1314210 w 3291840"/>
              <a:gd name="connsiteY75" fmla="*/ 33439 h 3291840"/>
              <a:gd name="connsiteX76" fmla="*/ 1645920 w 3291840"/>
              <a:gd name="connsiteY76" fmla="*/ 0 h 329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291840" h="3291840">
                <a:moveTo>
                  <a:pt x="1234118" y="3237807"/>
                </a:moveTo>
                <a:lnTo>
                  <a:pt x="2057723" y="3237807"/>
                </a:lnTo>
                <a:lnTo>
                  <a:pt x="1977631" y="3258401"/>
                </a:lnTo>
                <a:cubicBezTo>
                  <a:pt x="1870485" y="3280326"/>
                  <a:pt x="1759547" y="3291840"/>
                  <a:pt x="1645920" y="3291840"/>
                </a:cubicBezTo>
                <a:cubicBezTo>
                  <a:pt x="1532293" y="3291840"/>
                  <a:pt x="1421355" y="3280326"/>
                  <a:pt x="1314210" y="3258401"/>
                </a:cubicBezTo>
                <a:close/>
                <a:moveTo>
                  <a:pt x="2490316" y="2913188"/>
                </a:moveTo>
                <a:lnTo>
                  <a:pt x="2264419" y="3139085"/>
                </a:lnTo>
                <a:lnTo>
                  <a:pt x="1945844" y="3139085"/>
                </a:lnTo>
                <a:lnTo>
                  <a:pt x="1952865" y="3138014"/>
                </a:lnTo>
                <a:cubicBezTo>
                  <a:pt x="2101584" y="3107581"/>
                  <a:pt x="2242407" y="3055473"/>
                  <a:pt x="2371890" y="2985134"/>
                </a:cubicBezTo>
                <a:close/>
                <a:moveTo>
                  <a:pt x="801524" y="2913188"/>
                </a:moveTo>
                <a:lnTo>
                  <a:pt x="919951" y="2985134"/>
                </a:lnTo>
                <a:cubicBezTo>
                  <a:pt x="1049433" y="3055473"/>
                  <a:pt x="1190256" y="3107581"/>
                  <a:pt x="1338975" y="3138014"/>
                </a:cubicBezTo>
                <a:lnTo>
                  <a:pt x="1345997" y="3139085"/>
                </a:lnTo>
                <a:lnTo>
                  <a:pt x="1027421" y="3139085"/>
                </a:lnTo>
                <a:close/>
                <a:moveTo>
                  <a:pt x="228788" y="2480067"/>
                </a:moveTo>
                <a:lnTo>
                  <a:pt x="811774" y="3063052"/>
                </a:lnTo>
                <a:lnTo>
                  <a:pt x="725670" y="3010743"/>
                </a:lnTo>
                <a:cubicBezTo>
                  <a:pt x="550543" y="2892430"/>
                  <a:pt x="399411" y="2741297"/>
                  <a:pt x="281097" y="2566170"/>
                </a:cubicBezTo>
                <a:close/>
                <a:moveTo>
                  <a:pt x="3063052" y="2480066"/>
                </a:moveTo>
                <a:lnTo>
                  <a:pt x="3010743" y="2566170"/>
                </a:lnTo>
                <a:cubicBezTo>
                  <a:pt x="2892430" y="2741297"/>
                  <a:pt x="2741297" y="2892430"/>
                  <a:pt x="2566170" y="3010743"/>
                </a:cubicBezTo>
                <a:lnTo>
                  <a:pt x="2480066" y="3063053"/>
                </a:lnTo>
                <a:close/>
                <a:moveTo>
                  <a:pt x="3139085" y="1945843"/>
                </a:moveTo>
                <a:lnTo>
                  <a:pt x="3139085" y="2264419"/>
                </a:lnTo>
                <a:lnTo>
                  <a:pt x="2913188" y="2490317"/>
                </a:lnTo>
                <a:lnTo>
                  <a:pt x="2985134" y="2371890"/>
                </a:lnTo>
                <a:cubicBezTo>
                  <a:pt x="3055473" y="2242407"/>
                  <a:pt x="3107581" y="2101584"/>
                  <a:pt x="3138014" y="1952865"/>
                </a:cubicBezTo>
                <a:close/>
                <a:moveTo>
                  <a:pt x="152755" y="1945843"/>
                </a:moveTo>
                <a:lnTo>
                  <a:pt x="153827" y="1952865"/>
                </a:lnTo>
                <a:cubicBezTo>
                  <a:pt x="184259" y="2101584"/>
                  <a:pt x="236367" y="2242407"/>
                  <a:pt x="306706" y="2371890"/>
                </a:cubicBezTo>
                <a:lnTo>
                  <a:pt x="378652" y="2490317"/>
                </a:lnTo>
                <a:lnTo>
                  <a:pt x="152755" y="2264419"/>
                </a:lnTo>
                <a:close/>
                <a:moveTo>
                  <a:pt x="54033" y="1234118"/>
                </a:moveTo>
                <a:lnTo>
                  <a:pt x="54033" y="2057723"/>
                </a:lnTo>
                <a:lnTo>
                  <a:pt x="33439" y="1977631"/>
                </a:lnTo>
                <a:cubicBezTo>
                  <a:pt x="11514" y="1870485"/>
                  <a:pt x="0" y="1759547"/>
                  <a:pt x="0" y="1645920"/>
                </a:cubicBezTo>
                <a:cubicBezTo>
                  <a:pt x="0" y="1532293"/>
                  <a:pt x="11514" y="1421355"/>
                  <a:pt x="33439" y="1314210"/>
                </a:cubicBezTo>
                <a:close/>
                <a:moveTo>
                  <a:pt x="3237807" y="1234118"/>
                </a:moveTo>
                <a:lnTo>
                  <a:pt x="3258401" y="1314210"/>
                </a:lnTo>
                <a:cubicBezTo>
                  <a:pt x="3280326" y="1421355"/>
                  <a:pt x="3291840" y="1532293"/>
                  <a:pt x="3291840" y="1645920"/>
                </a:cubicBezTo>
                <a:cubicBezTo>
                  <a:pt x="3291840" y="1759547"/>
                  <a:pt x="3280326" y="1870485"/>
                  <a:pt x="3258401" y="1977631"/>
                </a:cubicBezTo>
                <a:lnTo>
                  <a:pt x="3237807" y="2057723"/>
                </a:lnTo>
                <a:close/>
                <a:moveTo>
                  <a:pt x="2913188" y="801524"/>
                </a:moveTo>
                <a:lnTo>
                  <a:pt x="3139085" y="1027421"/>
                </a:lnTo>
                <a:lnTo>
                  <a:pt x="3139085" y="1345997"/>
                </a:lnTo>
                <a:lnTo>
                  <a:pt x="3138014" y="1338975"/>
                </a:lnTo>
                <a:cubicBezTo>
                  <a:pt x="3107581" y="1190256"/>
                  <a:pt x="3055473" y="1049433"/>
                  <a:pt x="2985134" y="919951"/>
                </a:cubicBezTo>
                <a:close/>
                <a:moveTo>
                  <a:pt x="378652" y="801524"/>
                </a:moveTo>
                <a:lnTo>
                  <a:pt x="306706" y="919951"/>
                </a:lnTo>
                <a:cubicBezTo>
                  <a:pt x="236367" y="1049433"/>
                  <a:pt x="184259" y="1190256"/>
                  <a:pt x="153827" y="1338975"/>
                </a:cubicBezTo>
                <a:lnTo>
                  <a:pt x="152755" y="1345997"/>
                </a:lnTo>
                <a:lnTo>
                  <a:pt x="152755" y="1027421"/>
                </a:lnTo>
                <a:close/>
                <a:moveTo>
                  <a:pt x="811774" y="228788"/>
                </a:moveTo>
                <a:lnTo>
                  <a:pt x="228788" y="811774"/>
                </a:lnTo>
                <a:lnTo>
                  <a:pt x="281097" y="725670"/>
                </a:lnTo>
                <a:cubicBezTo>
                  <a:pt x="399411" y="550543"/>
                  <a:pt x="550543" y="399411"/>
                  <a:pt x="725670" y="281097"/>
                </a:cubicBezTo>
                <a:close/>
                <a:moveTo>
                  <a:pt x="2480066" y="228788"/>
                </a:moveTo>
                <a:lnTo>
                  <a:pt x="2566170" y="281097"/>
                </a:lnTo>
                <a:cubicBezTo>
                  <a:pt x="2741297" y="399411"/>
                  <a:pt x="2892430" y="550543"/>
                  <a:pt x="3010743" y="725670"/>
                </a:cubicBezTo>
                <a:lnTo>
                  <a:pt x="3063052" y="811774"/>
                </a:lnTo>
                <a:close/>
                <a:moveTo>
                  <a:pt x="1945843" y="152755"/>
                </a:moveTo>
                <a:lnTo>
                  <a:pt x="2264419" y="152755"/>
                </a:lnTo>
                <a:lnTo>
                  <a:pt x="2490317" y="378652"/>
                </a:lnTo>
                <a:lnTo>
                  <a:pt x="2371890" y="306706"/>
                </a:lnTo>
                <a:cubicBezTo>
                  <a:pt x="2242407" y="236367"/>
                  <a:pt x="2101584" y="184259"/>
                  <a:pt x="1952865" y="153827"/>
                </a:cubicBezTo>
                <a:close/>
                <a:moveTo>
                  <a:pt x="1027421" y="152755"/>
                </a:moveTo>
                <a:lnTo>
                  <a:pt x="1345998" y="152755"/>
                </a:lnTo>
                <a:lnTo>
                  <a:pt x="1338975" y="153827"/>
                </a:lnTo>
                <a:cubicBezTo>
                  <a:pt x="1190256" y="184259"/>
                  <a:pt x="1049433" y="236367"/>
                  <a:pt x="919951" y="306706"/>
                </a:cubicBezTo>
                <a:lnTo>
                  <a:pt x="801523" y="378653"/>
                </a:lnTo>
                <a:close/>
                <a:moveTo>
                  <a:pt x="1645920" y="0"/>
                </a:moveTo>
                <a:cubicBezTo>
                  <a:pt x="1759547" y="0"/>
                  <a:pt x="1870485" y="11514"/>
                  <a:pt x="1977631" y="33439"/>
                </a:cubicBezTo>
                <a:lnTo>
                  <a:pt x="2057723" y="54033"/>
                </a:lnTo>
                <a:lnTo>
                  <a:pt x="1234118" y="54033"/>
                </a:lnTo>
                <a:lnTo>
                  <a:pt x="1314210" y="33439"/>
                </a:lnTo>
                <a:cubicBezTo>
                  <a:pt x="1421355" y="11514"/>
                  <a:pt x="1532293" y="0"/>
                  <a:pt x="1645920" y="0"/>
                </a:cubicBezTo>
                <a:close/>
              </a:path>
            </a:pathLst>
          </a:custGeom>
          <a:gradFill>
            <a:gsLst>
              <a:gs pos="700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79853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">
    <p:bg>
      <p:bgPr>
        <a:blipFill dpi="0" rotWithShape="1">
          <a:blip r:embed="rId2">
            <a:lum/>
          </a:blip>
          <a:srcRect/>
          <a:tile tx="0" ty="0" sx="60000" sy="6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 userDrawn="1"/>
        </p:nvSpPr>
        <p:spPr>
          <a:xfrm>
            <a:off x="16272" y="0"/>
            <a:ext cx="4572000" cy="6858000"/>
          </a:xfrm>
          <a:prstGeom prst="rect">
            <a:avLst/>
          </a:prstGeom>
          <a:solidFill>
            <a:srgbClr val="1B162C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 userDrawn="1"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2017" y="3615119"/>
            <a:ext cx="2395234" cy="347356"/>
          </a:xfrm>
        </p:spPr>
        <p:txBody>
          <a:bodyPr lIns="36000" rIns="36000"/>
          <a:lstStyle>
            <a:lvl1pPr algn="dist">
              <a:defRPr sz="8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altLang="ko-KR" smtClean="0"/>
              <a:t>ADSTORE.TISTORY.COM</a:t>
            </a:r>
            <a:endParaRPr lang="ko-KR" altLang="en-US" dirty="0"/>
          </a:p>
        </p:txBody>
      </p:sp>
      <p:cxnSp>
        <p:nvCxnSpPr>
          <p:cNvPr id="25" name="직선 연결선 24"/>
          <p:cNvCxnSpPr/>
          <p:nvPr userDrawn="1"/>
        </p:nvCxnSpPr>
        <p:spPr>
          <a:xfrm>
            <a:off x="4572000" y="0"/>
            <a:ext cx="0" cy="6858000"/>
          </a:xfrm>
          <a:prstGeom prst="line">
            <a:avLst/>
          </a:prstGeom>
          <a:ln>
            <a:gradFill>
              <a:gsLst>
                <a:gs pos="0">
                  <a:srgbClr val="FF8256"/>
                </a:gs>
                <a:gs pos="21000">
                  <a:srgbClr val="FEF6A1"/>
                </a:gs>
                <a:gs pos="55000">
                  <a:srgbClr val="BFFA8E"/>
                </a:gs>
                <a:gs pos="100000">
                  <a:srgbClr val="A03FFF"/>
                </a:gs>
                <a:gs pos="80000">
                  <a:srgbClr val="6FBBF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자유형 10"/>
          <p:cNvSpPr/>
          <p:nvPr userDrawn="1"/>
        </p:nvSpPr>
        <p:spPr>
          <a:xfrm>
            <a:off x="656352" y="1793474"/>
            <a:ext cx="3291840" cy="3291840"/>
          </a:xfrm>
          <a:custGeom>
            <a:avLst/>
            <a:gdLst>
              <a:gd name="connsiteX0" fmla="*/ 1234118 w 3291840"/>
              <a:gd name="connsiteY0" fmla="*/ 3237807 h 3291840"/>
              <a:gd name="connsiteX1" fmla="*/ 2057723 w 3291840"/>
              <a:gd name="connsiteY1" fmla="*/ 3237807 h 3291840"/>
              <a:gd name="connsiteX2" fmla="*/ 1977631 w 3291840"/>
              <a:gd name="connsiteY2" fmla="*/ 3258401 h 3291840"/>
              <a:gd name="connsiteX3" fmla="*/ 1645920 w 3291840"/>
              <a:gd name="connsiteY3" fmla="*/ 3291840 h 3291840"/>
              <a:gd name="connsiteX4" fmla="*/ 1314210 w 3291840"/>
              <a:gd name="connsiteY4" fmla="*/ 3258401 h 3291840"/>
              <a:gd name="connsiteX5" fmla="*/ 2490316 w 3291840"/>
              <a:gd name="connsiteY5" fmla="*/ 2913188 h 3291840"/>
              <a:gd name="connsiteX6" fmla="*/ 2264419 w 3291840"/>
              <a:gd name="connsiteY6" fmla="*/ 3139085 h 3291840"/>
              <a:gd name="connsiteX7" fmla="*/ 1945844 w 3291840"/>
              <a:gd name="connsiteY7" fmla="*/ 3139085 h 3291840"/>
              <a:gd name="connsiteX8" fmla="*/ 1952865 w 3291840"/>
              <a:gd name="connsiteY8" fmla="*/ 3138014 h 3291840"/>
              <a:gd name="connsiteX9" fmla="*/ 2371890 w 3291840"/>
              <a:gd name="connsiteY9" fmla="*/ 2985134 h 3291840"/>
              <a:gd name="connsiteX10" fmla="*/ 801524 w 3291840"/>
              <a:gd name="connsiteY10" fmla="*/ 2913188 h 3291840"/>
              <a:gd name="connsiteX11" fmla="*/ 919951 w 3291840"/>
              <a:gd name="connsiteY11" fmla="*/ 2985134 h 3291840"/>
              <a:gd name="connsiteX12" fmla="*/ 1338975 w 3291840"/>
              <a:gd name="connsiteY12" fmla="*/ 3138014 h 3291840"/>
              <a:gd name="connsiteX13" fmla="*/ 1345997 w 3291840"/>
              <a:gd name="connsiteY13" fmla="*/ 3139085 h 3291840"/>
              <a:gd name="connsiteX14" fmla="*/ 1027421 w 3291840"/>
              <a:gd name="connsiteY14" fmla="*/ 3139085 h 3291840"/>
              <a:gd name="connsiteX15" fmla="*/ 228788 w 3291840"/>
              <a:gd name="connsiteY15" fmla="*/ 2480067 h 3291840"/>
              <a:gd name="connsiteX16" fmla="*/ 811774 w 3291840"/>
              <a:gd name="connsiteY16" fmla="*/ 3063052 h 3291840"/>
              <a:gd name="connsiteX17" fmla="*/ 725670 w 3291840"/>
              <a:gd name="connsiteY17" fmla="*/ 3010743 h 3291840"/>
              <a:gd name="connsiteX18" fmla="*/ 281097 w 3291840"/>
              <a:gd name="connsiteY18" fmla="*/ 2566170 h 3291840"/>
              <a:gd name="connsiteX19" fmla="*/ 3063052 w 3291840"/>
              <a:gd name="connsiteY19" fmla="*/ 2480066 h 3291840"/>
              <a:gd name="connsiteX20" fmla="*/ 3010743 w 3291840"/>
              <a:gd name="connsiteY20" fmla="*/ 2566170 h 3291840"/>
              <a:gd name="connsiteX21" fmla="*/ 2566170 w 3291840"/>
              <a:gd name="connsiteY21" fmla="*/ 3010743 h 3291840"/>
              <a:gd name="connsiteX22" fmla="*/ 2480066 w 3291840"/>
              <a:gd name="connsiteY22" fmla="*/ 3063053 h 3291840"/>
              <a:gd name="connsiteX23" fmla="*/ 3139085 w 3291840"/>
              <a:gd name="connsiteY23" fmla="*/ 1945843 h 3291840"/>
              <a:gd name="connsiteX24" fmla="*/ 3139085 w 3291840"/>
              <a:gd name="connsiteY24" fmla="*/ 2264419 h 3291840"/>
              <a:gd name="connsiteX25" fmla="*/ 2913188 w 3291840"/>
              <a:gd name="connsiteY25" fmla="*/ 2490317 h 3291840"/>
              <a:gd name="connsiteX26" fmla="*/ 2985134 w 3291840"/>
              <a:gd name="connsiteY26" fmla="*/ 2371890 h 3291840"/>
              <a:gd name="connsiteX27" fmla="*/ 3138014 w 3291840"/>
              <a:gd name="connsiteY27" fmla="*/ 1952865 h 3291840"/>
              <a:gd name="connsiteX28" fmla="*/ 152755 w 3291840"/>
              <a:gd name="connsiteY28" fmla="*/ 1945843 h 3291840"/>
              <a:gd name="connsiteX29" fmla="*/ 153827 w 3291840"/>
              <a:gd name="connsiteY29" fmla="*/ 1952865 h 3291840"/>
              <a:gd name="connsiteX30" fmla="*/ 306706 w 3291840"/>
              <a:gd name="connsiteY30" fmla="*/ 2371890 h 3291840"/>
              <a:gd name="connsiteX31" fmla="*/ 378652 w 3291840"/>
              <a:gd name="connsiteY31" fmla="*/ 2490317 h 3291840"/>
              <a:gd name="connsiteX32" fmla="*/ 152755 w 3291840"/>
              <a:gd name="connsiteY32" fmla="*/ 2264419 h 3291840"/>
              <a:gd name="connsiteX33" fmla="*/ 54033 w 3291840"/>
              <a:gd name="connsiteY33" fmla="*/ 1234118 h 3291840"/>
              <a:gd name="connsiteX34" fmla="*/ 54033 w 3291840"/>
              <a:gd name="connsiteY34" fmla="*/ 2057723 h 3291840"/>
              <a:gd name="connsiteX35" fmla="*/ 33439 w 3291840"/>
              <a:gd name="connsiteY35" fmla="*/ 1977631 h 3291840"/>
              <a:gd name="connsiteX36" fmla="*/ 0 w 3291840"/>
              <a:gd name="connsiteY36" fmla="*/ 1645920 h 3291840"/>
              <a:gd name="connsiteX37" fmla="*/ 33439 w 3291840"/>
              <a:gd name="connsiteY37" fmla="*/ 1314210 h 3291840"/>
              <a:gd name="connsiteX38" fmla="*/ 3237807 w 3291840"/>
              <a:gd name="connsiteY38" fmla="*/ 1234118 h 3291840"/>
              <a:gd name="connsiteX39" fmla="*/ 3258401 w 3291840"/>
              <a:gd name="connsiteY39" fmla="*/ 1314210 h 3291840"/>
              <a:gd name="connsiteX40" fmla="*/ 3291840 w 3291840"/>
              <a:gd name="connsiteY40" fmla="*/ 1645920 h 3291840"/>
              <a:gd name="connsiteX41" fmla="*/ 3258401 w 3291840"/>
              <a:gd name="connsiteY41" fmla="*/ 1977631 h 3291840"/>
              <a:gd name="connsiteX42" fmla="*/ 3237807 w 3291840"/>
              <a:gd name="connsiteY42" fmla="*/ 2057723 h 3291840"/>
              <a:gd name="connsiteX43" fmla="*/ 2913188 w 3291840"/>
              <a:gd name="connsiteY43" fmla="*/ 801524 h 3291840"/>
              <a:gd name="connsiteX44" fmla="*/ 3139085 w 3291840"/>
              <a:gd name="connsiteY44" fmla="*/ 1027421 h 3291840"/>
              <a:gd name="connsiteX45" fmla="*/ 3139085 w 3291840"/>
              <a:gd name="connsiteY45" fmla="*/ 1345997 h 3291840"/>
              <a:gd name="connsiteX46" fmla="*/ 3138014 w 3291840"/>
              <a:gd name="connsiteY46" fmla="*/ 1338975 h 3291840"/>
              <a:gd name="connsiteX47" fmla="*/ 2985134 w 3291840"/>
              <a:gd name="connsiteY47" fmla="*/ 919951 h 3291840"/>
              <a:gd name="connsiteX48" fmla="*/ 378652 w 3291840"/>
              <a:gd name="connsiteY48" fmla="*/ 801524 h 3291840"/>
              <a:gd name="connsiteX49" fmla="*/ 306706 w 3291840"/>
              <a:gd name="connsiteY49" fmla="*/ 919951 h 3291840"/>
              <a:gd name="connsiteX50" fmla="*/ 153827 w 3291840"/>
              <a:gd name="connsiteY50" fmla="*/ 1338975 h 3291840"/>
              <a:gd name="connsiteX51" fmla="*/ 152755 w 3291840"/>
              <a:gd name="connsiteY51" fmla="*/ 1345997 h 3291840"/>
              <a:gd name="connsiteX52" fmla="*/ 152755 w 3291840"/>
              <a:gd name="connsiteY52" fmla="*/ 1027421 h 3291840"/>
              <a:gd name="connsiteX53" fmla="*/ 811774 w 3291840"/>
              <a:gd name="connsiteY53" fmla="*/ 228788 h 3291840"/>
              <a:gd name="connsiteX54" fmla="*/ 228788 w 3291840"/>
              <a:gd name="connsiteY54" fmla="*/ 811774 h 3291840"/>
              <a:gd name="connsiteX55" fmla="*/ 281097 w 3291840"/>
              <a:gd name="connsiteY55" fmla="*/ 725670 h 3291840"/>
              <a:gd name="connsiteX56" fmla="*/ 725670 w 3291840"/>
              <a:gd name="connsiteY56" fmla="*/ 281097 h 3291840"/>
              <a:gd name="connsiteX57" fmla="*/ 2480066 w 3291840"/>
              <a:gd name="connsiteY57" fmla="*/ 228788 h 3291840"/>
              <a:gd name="connsiteX58" fmla="*/ 2566170 w 3291840"/>
              <a:gd name="connsiteY58" fmla="*/ 281097 h 3291840"/>
              <a:gd name="connsiteX59" fmla="*/ 3010743 w 3291840"/>
              <a:gd name="connsiteY59" fmla="*/ 725670 h 3291840"/>
              <a:gd name="connsiteX60" fmla="*/ 3063052 w 3291840"/>
              <a:gd name="connsiteY60" fmla="*/ 811774 h 3291840"/>
              <a:gd name="connsiteX61" fmla="*/ 1945843 w 3291840"/>
              <a:gd name="connsiteY61" fmla="*/ 152755 h 3291840"/>
              <a:gd name="connsiteX62" fmla="*/ 2264419 w 3291840"/>
              <a:gd name="connsiteY62" fmla="*/ 152755 h 3291840"/>
              <a:gd name="connsiteX63" fmla="*/ 2490317 w 3291840"/>
              <a:gd name="connsiteY63" fmla="*/ 378652 h 3291840"/>
              <a:gd name="connsiteX64" fmla="*/ 2371890 w 3291840"/>
              <a:gd name="connsiteY64" fmla="*/ 306706 h 3291840"/>
              <a:gd name="connsiteX65" fmla="*/ 1952865 w 3291840"/>
              <a:gd name="connsiteY65" fmla="*/ 153827 h 3291840"/>
              <a:gd name="connsiteX66" fmla="*/ 1027421 w 3291840"/>
              <a:gd name="connsiteY66" fmla="*/ 152755 h 3291840"/>
              <a:gd name="connsiteX67" fmla="*/ 1345998 w 3291840"/>
              <a:gd name="connsiteY67" fmla="*/ 152755 h 3291840"/>
              <a:gd name="connsiteX68" fmla="*/ 1338975 w 3291840"/>
              <a:gd name="connsiteY68" fmla="*/ 153827 h 3291840"/>
              <a:gd name="connsiteX69" fmla="*/ 919951 w 3291840"/>
              <a:gd name="connsiteY69" fmla="*/ 306706 h 3291840"/>
              <a:gd name="connsiteX70" fmla="*/ 801523 w 3291840"/>
              <a:gd name="connsiteY70" fmla="*/ 378653 h 3291840"/>
              <a:gd name="connsiteX71" fmla="*/ 1645920 w 3291840"/>
              <a:gd name="connsiteY71" fmla="*/ 0 h 3291840"/>
              <a:gd name="connsiteX72" fmla="*/ 1977631 w 3291840"/>
              <a:gd name="connsiteY72" fmla="*/ 33439 h 3291840"/>
              <a:gd name="connsiteX73" fmla="*/ 2057723 w 3291840"/>
              <a:gd name="connsiteY73" fmla="*/ 54033 h 3291840"/>
              <a:gd name="connsiteX74" fmla="*/ 1234118 w 3291840"/>
              <a:gd name="connsiteY74" fmla="*/ 54033 h 3291840"/>
              <a:gd name="connsiteX75" fmla="*/ 1314210 w 3291840"/>
              <a:gd name="connsiteY75" fmla="*/ 33439 h 3291840"/>
              <a:gd name="connsiteX76" fmla="*/ 1645920 w 3291840"/>
              <a:gd name="connsiteY76" fmla="*/ 0 h 329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291840" h="3291840">
                <a:moveTo>
                  <a:pt x="1234118" y="3237807"/>
                </a:moveTo>
                <a:lnTo>
                  <a:pt x="2057723" y="3237807"/>
                </a:lnTo>
                <a:lnTo>
                  <a:pt x="1977631" y="3258401"/>
                </a:lnTo>
                <a:cubicBezTo>
                  <a:pt x="1870485" y="3280326"/>
                  <a:pt x="1759547" y="3291840"/>
                  <a:pt x="1645920" y="3291840"/>
                </a:cubicBezTo>
                <a:cubicBezTo>
                  <a:pt x="1532293" y="3291840"/>
                  <a:pt x="1421355" y="3280326"/>
                  <a:pt x="1314210" y="3258401"/>
                </a:cubicBezTo>
                <a:close/>
                <a:moveTo>
                  <a:pt x="2490316" y="2913188"/>
                </a:moveTo>
                <a:lnTo>
                  <a:pt x="2264419" y="3139085"/>
                </a:lnTo>
                <a:lnTo>
                  <a:pt x="1945844" y="3139085"/>
                </a:lnTo>
                <a:lnTo>
                  <a:pt x="1952865" y="3138014"/>
                </a:lnTo>
                <a:cubicBezTo>
                  <a:pt x="2101584" y="3107581"/>
                  <a:pt x="2242407" y="3055473"/>
                  <a:pt x="2371890" y="2985134"/>
                </a:cubicBezTo>
                <a:close/>
                <a:moveTo>
                  <a:pt x="801524" y="2913188"/>
                </a:moveTo>
                <a:lnTo>
                  <a:pt x="919951" y="2985134"/>
                </a:lnTo>
                <a:cubicBezTo>
                  <a:pt x="1049433" y="3055473"/>
                  <a:pt x="1190256" y="3107581"/>
                  <a:pt x="1338975" y="3138014"/>
                </a:cubicBezTo>
                <a:lnTo>
                  <a:pt x="1345997" y="3139085"/>
                </a:lnTo>
                <a:lnTo>
                  <a:pt x="1027421" y="3139085"/>
                </a:lnTo>
                <a:close/>
                <a:moveTo>
                  <a:pt x="228788" y="2480067"/>
                </a:moveTo>
                <a:lnTo>
                  <a:pt x="811774" y="3063052"/>
                </a:lnTo>
                <a:lnTo>
                  <a:pt x="725670" y="3010743"/>
                </a:lnTo>
                <a:cubicBezTo>
                  <a:pt x="550543" y="2892430"/>
                  <a:pt x="399411" y="2741297"/>
                  <a:pt x="281097" y="2566170"/>
                </a:cubicBezTo>
                <a:close/>
                <a:moveTo>
                  <a:pt x="3063052" y="2480066"/>
                </a:moveTo>
                <a:lnTo>
                  <a:pt x="3010743" y="2566170"/>
                </a:lnTo>
                <a:cubicBezTo>
                  <a:pt x="2892430" y="2741297"/>
                  <a:pt x="2741297" y="2892430"/>
                  <a:pt x="2566170" y="3010743"/>
                </a:cubicBezTo>
                <a:lnTo>
                  <a:pt x="2480066" y="3063053"/>
                </a:lnTo>
                <a:close/>
                <a:moveTo>
                  <a:pt x="3139085" y="1945843"/>
                </a:moveTo>
                <a:lnTo>
                  <a:pt x="3139085" y="2264419"/>
                </a:lnTo>
                <a:lnTo>
                  <a:pt x="2913188" y="2490317"/>
                </a:lnTo>
                <a:lnTo>
                  <a:pt x="2985134" y="2371890"/>
                </a:lnTo>
                <a:cubicBezTo>
                  <a:pt x="3055473" y="2242407"/>
                  <a:pt x="3107581" y="2101584"/>
                  <a:pt x="3138014" y="1952865"/>
                </a:cubicBezTo>
                <a:close/>
                <a:moveTo>
                  <a:pt x="152755" y="1945843"/>
                </a:moveTo>
                <a:lnTo>
                  <a:pt x="153827" y="1952865"/>
                </a:lnTo>
                <a:cubicBezTo>
                  <a:pt x="184259" y="2101584"/>
                  <a:pt x="236367" y="2242407"/>
                  <a:pt x="306706" y="2371890"/>
                </a:cubicBezTo>
                <a:lnTo>
                  <a:pt x="378652" y="2490317"/>
                </a:lnTo>
                <a:lnTo>
                  <a:pt x="152755" y="2264419"/>
                </a:lnTo>
                <a:close/>
                <a:moveTo>
                  <a:pt x="54033" y="1234118"/>
                </a:moveTo>
                <a:lnTo>
                  <a:pt x="54033" y="2057723"/>
                </a:lnTo>
                <a:lnTo>
                  <a:pt x="33439" y="1977631"/>
                </a:lnTo>
                <a:cubicBezTo>
                  <a:pt x="11514" y="1870485"/>
                  <a:pt x="0" y="1759547"/>
                  <a:pt x="0" y="1645920"/>
                </a:cubicBezTo>
                <a:cubicBezTo>
                  <a:pt x="0" y="1532293"/>
                  <a:pt x="11514" y="1421355"/>
                  <a:pt x="33439" y="1314210"/>
                </a:cubicBezTo>
                <a:close/>
                <a:moveTo>
                  <a:pt x="3237807" y="1234118"/>
                </a:moveTo>
                <a:lnTo>
                  <a:pt x="3258401" y="1314210"/>
                </a:lnTo>
                <a:cubicBezTo>
                  <a:pt x="3280326" y="1421355"/>
                  <a:pt x="3291840" y="1532293"/>
                  <a:pt x="3291840" y="1645920"/>
                </a:cubicBezTo>
                <a:cubicBezTo>
                  <a:pt x="3291840" y="1759547"/>
                  <a:pt x="3280326" y="1870485"/>
                  <a:pt x="3258401" y="1977631"/>
                </a:cubicBezTo>
                <a:lnTo>
                  <a:pt x="3237807" y="2057723"/>
                </a:lnTo>
                <a:close/>
                <a:moveTo>
                  <a:pt x="2913188" y="801524"/>
                </a:moveTo>
                <a:lnTo>
                  <a:pt x="3139085" y="1027421"/>
                </a:lnTo>
                <a:lnTo>
                  <a:pt x="3139085" y="1345997"/>
                </a:lnTo>
                <a:lnTo>
                  <a:pt x="3138014" y="1338975"/>
                </a:lnTo>
                <a:cubicBezTo>
                  <a:pt x="3107581" y="1190256"/>
                  <a:pt x="3055473" y="1049433"/>
                  <a:pt x="2985134" y="919951"/>
                </a:cubicBezTo>
                <a:close/>
                <a:moveTo>
                  <a:pt x="378652" y="801524"/>
                </a:moveTo>
                <a:lnTo>
                  <a:pt x="306706" y="919951"/>
                </a:lnTo>
                <a:cubicBezTo>
                  <a:pt x="236367" y="1049433"/>
                  <a:pt x="184259" y="1190256"/>
                  <a:pt x="153827" y="1338975"/>
                </a:cubicBezTo>
                <a:lnTo>
                  <a:pt x="152755" y="1345997"/>
                </a:lnTo>
                <a:lnTo>
                  <a:pt x="152755" y="1027421"/>
                </a:lnTo>
                <a:close/>
                <a:moveTo>
                  <a:pt x="811774" y="228788"/>
                </a:moveTo>
                <a:lnTo>
                  <a:pt x="228788" y="811774"/>
                </a:lnTo>
                <a:lnTo>
                  <a:pt x="281097" y="725670"/>
                </a:lnTo>
                <a:cubicBezTo>
                  <a:pt x="399411" y="550543"/>
                  <a:pt x="550543" y="399411"/>
                  <a:pt x="725670" y="281097"/>
                </a:cubicBezTo>
                <a:close/>
                <a:moveTo>
                  <a:pt x="2480066" y="228788"/>
                </a:moveTo>
                <a:lnTo>
                  <a:pt x="2566170" y="281097"/>
                </a:lnTo>
                <a:cubicBezTo>
                  <a:pt x="2741297" y="399411"/>
                  <a:pt x="2892430" y="550543"/>
                  <a:pt x="3010743" y="725670"/>
                </a:cubicBezTo>
                <a:lnTo>
                  <a:pt x="3063052" y="811774"/>
                </a:lnTo>
                <a:close/>
                <a:moveTo>
                  <a:pt x="1945843" y="152755"/>
                </a:moveTo>
                <a:lnTo>
                  <a:pt x="2264419" y="152755"/>
                </a:lnTo>
                <a:lnTo>
                  <a:pt x="2490317" y="378652"/>
                </a:lnTo>
                <a:lnTo>
                  <a:pt x="2371890" y="306706"/>
                </a:lnTo>
                <a:cubicBezTo>
                  <a:pt x="2242407" y="236367"/>
                  <a:pt x="2101584" y="184259"/>
                  <a:pt x="1952865" y="153827"/>
                </a:cubicBezTo>
                <a:close/>
                <a:moveTo>
                  <a:pt x="1027421" y="152755"/>
                </a:moveTo>
                <a:lnTo>
                  <a:pt x="1345998" y="152755"/>
                </a:lnTo>
                <a:lnTo>
                  <a:pt x="1338975" y="153827"/>
                </a:lnTo>
                <a:cubicBezTo>
                  <a:pt x="1190256" y="184259"/>
                  <a:pt x="1049433" y="236367"/>
                  <a:pt x="919951" y="306706"/>
                </a:cubicBezTo>
                <a:lnTo>
                  <a:pt x="801523" y="378653"/>
                </a:lnTo>
                <a:close/>
                <a:moveTo>
                  <a:pt x="1645920" y="0"/>
                </a:moveTo>
                <a:cubicBezTo>
                  <a:pt x="1759547" y="0"/>
                  <a:pt x="1870485" y="11514"/>
                  <a:pt x="1977631" y="33439"/>
                </a:cubicBezTo>
                <a:lnTo>
                  <a:pt x="2057723" y="54033"/>
                </a:lnTo>
                <a:lnTo>
                  <a:pt x="1234118" y="54033"/>
                </a:lnTo>
                <a:lnTo>
                  <a:pt x="1314210" y="33439"/>
                </a:lnTo>
                <a:cubicBezTo>
                  <a:pt x="1421355" y="11514"/>
                  <a:pt x="1532293" y="0"/>
                  <a:pt x="1645920" y="0"/>
                </a:cubicBezTo>
                <a:close/>
              </a:path>
            </a:pathLst>
          </a:custGeom>
          <a:gradFill>
            <a:gsLst>
              <a:gs pos="700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143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9"/>
          <p:cNvSpPr>
            <a:spLocks noGrp="1"/>
          </p:cNvSpPr>
          <p:nvPr>
            <p:ph type="title" hasCustomPrompt="1"/>
          </p:nvPr>
        </p:nvSpPr>
        <p:spPr>
          <a:xfrm>
            <a:off x="1115616" y="2636912"/>
            <a:ext cx="2373312" cy="1325563"/>
          </a:xfrm>
        </p:spPr>
        <p:txBody>
          <a:bodyPr>
            <a:normAutofit/>
          </a:bodyPr>
          <a:lstStyle>
            <a:lvl1pPr>
              <a:defRPr lang="ko-KR" altLang="en-US" sz="3200" kern="1200" dirty="0">
                <a:ln>
                  <a:solidFill>
                    <a:srgbClr val="FEF6A1">
                      <a:alpha val="0"/>
                    </a:srgbClr>
                  </a:solidFill>
                </a:ln>
                <a:solidFill>
                  <a:schemeClr val="bg1"/>
                </a:solidFill>
                <a:latin typeface="Gobold High Thin" panose="02000500000000000000" pitchFamily="2" charset="0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17" name="텍스트 개체 틀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48263" y="1793875"/>
            <a:ext cx="3384550" cy="3219450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1600">
                <a:solidFill>
                  <a:srgbClr val="1B162C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ko-KR" dirty="0" smtClean="0"/>
              <a:t>INDEX1</a:t>
            </a:r>
          </a:p>
          <a:p>
            <a:pPr lvl="0"/>
            <a:r>
              <a:rPr lang="en-US" altLang="ko-KR" dirty="0" smtClean="0"/>
              <a:t>INDEX2</a:t>
            </a:r>
          </a:p>
          <a:p>
            <a:pPr lvl="0"/>
            <a:r>
              <a:rPr lang="en-US" altLang="ko-KR" dirty="0" smtClean="0"/>
              <a:t>INDEX3</a:t>
            </a:r>
          </a:p>
          <a:p>
            <a:pPr lvl="0"/>
            <a:r>
              <a:rPr lang="en-US" altLang="ko-KR" dirty="0" smtClean="0"/>
              <a:t>INDEX4</a:t>
            </a:r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973725784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/>
          <p:cNvSpPr/>
          <p:nvPr userDrawn="1"/>
        </p:nvSpPr>
        <p:spPr>
          <a:xfrm>
            <a:off x="0" y="0"/>
            <a:ext cx="1074057" cy="685800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 userDrawn="1"/>
        </p:nvSpPr>
        <p:spPr>
          <a:xfrm>
            <a:off x="105561" y="184358"/>
            <a:ext cx="868378" cy="868378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66000"/>
                </a:schemeClr>
              </a:gs>
              <a:gs pos="100000">
                <a:srgbClr val="1B162C">
                  <a:alpha val="87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4573" y="88435"/>
            <a:ext cx="4087991" cy="1067266"/>
          </a:xfrm>
        </p:spPr>
        <p:txBody>
          <a:bodyPr>
            <a:noAutofit/>
          </a:bodyPr>
          <a:lstStyle>
            <a:lvl1pPr algn="dist">
              <a:defRPr sz="3600">
                <a:solidFill>
                  <a:srgbClr val="1B162C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6148" y="1345474"/>
            <a:ext cx="7589922" cy="5279600"/>
          </a:xfrm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6059" y="5715001"/>
            <a:ext cx="627382" cy="694712"/>
          </a:xfrm>
        </p:spPr>
        <p:txBody>
          <a:bodyPr lIns="36000" rIns="36000"/>
          <a:lstStyle>
            <a:lvl1pPr algn="dist">
              <a:defRPr sz="850" b="0">
                <a:solidFill>
                  <a:srgbClr val="1B162C"/>
                </a:solidFill>
                <a:latin typeface="+mn-lt"/>
              </a:defRPr>
            </a:lvl1pPr>
          </a:lstStyle>
          <a:p>
            <a:r>
              <a:rPr lang="en-US" altLang="ko-KR" smtClean="0"/>
              <a:t>ADSTORE.TISTORY.COM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3750" y="6514302"/>
            <a:ext cx="252000" cy="252000"/>
          </a:xfrm>
          <a:prstGeom prst="ellipse">
            <a:avLst/>
          </a:prstGeom>
          <a:gradFill>
            <a:gsLst>
              <a:gs pos="0">
                <a:schemeClr val="tx1">
                  <a:lumMod val="95000"/>
                  <a:lumOff val="5000"/>
                  <a:alpha val="66000"/>
                </a:schemeClr>
              </a:gs>
              <a:gs pos="100000">
                <a:srgbClr val="1B162C">
                  <a:alpha val="87000"/>
                </a:srgbClr>
              </a:gs>
            </a:gsLst>
            <a:lin ang="2700000" scaled="1"/>
          </a:gradFill>
        </p:spPr>
        <p:txBody>
          <a:bodyPr lIns="0" rIns="0"/>
          <a:lstStyle>
            <a:lvl1pPr algn="ctr">
              <a:defRPr sz="105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altLang="ko-KR" dirty="0" smtClean="0"/>
              <a:t>12</a:t>
            </a:r>
            <a:endParaRPr lang="ko-KR" altLang="en-US" dirty="0"/>
          </a:p>
        </p:txBody>
      </p:sp>
      <p:sp>
        <p:nvSpPr>
          <p:cNvPr id="7" name="자유형 6"/>
          <p:cNvSpPr/>
          <p:nvPr userDrawn="1"/>
        </p:nvSpPr>
        <p:spPr>
          <a:xfrm>
            <a:off x="140274" y="218422"/>
            <a:ext cx="800252" cy="800252"/>
          </a:xfrm>
          <a:custGeom>
            <a:avLst/>
            <a:gdLst>
              <a:gd name="connsiteX0" fmla="*/ 1234118 w 3291840"/>
              <a:gd name="connsiteY0" fmla="*/ 3237807 h 3291840"/>
              <a:gd name="connsiteX1" fmla="*/ 2057723 w 3291840"/>
              <a:gd name="connsiteY1" fmla="*/ 3237807 h 3291840"/>
              <a:gd name="connsiteX2" fmla="*/ 1977631 w 3291840"/>
              <a:gd name="connsiteY2" fmla="*/ 3258401 h 3291840"/>
              <a:gd name="connsiteX3" fmla="*/ 1645920 w 3291840"/>
              <a:gd name="connsiteY3" fmla="*/ 3291840 h 3291840"/>
              <a:gd name="connsiteX4" fmla="*/ 1314210 w 3291840"/>
              <a:gd name="connsiteY4" fmla="*/ 3258401 h 3291840"/>
              <a:gd name="connsiteX5" fmla="*/ 2490316 w 3291840"/>
              <a:gd name="connsiteY5" fmla="*/ 2913188 h 3291840"/>
              <a:gd name="connsiteX6" fmla="*/ 2264419 w 3291840"/>
              <a:gd name="connsiteY6" fmla="*/ 3139085 h 3291840"/>
              <a:gd name="connsiteX7" fmla="*/ 1945844 w 3291840"/>
              <a:gd name="connsiteY7" fmla="*/ 3139085 h 3291840"/>
              <a:gd name="connsiteX8" fmla="*/ 1952865 w 3291840"/>
              <a:gd name="connsiteY8" fmla="*/ 3138014 h 3291840"/>
              <a:gd name="connsiteX9" fmla="*/ 2371890 w 3291840"/>
              <a:gd name="connsiteY9" fmla="*/ 2985134 h 3291840"/>
              <a:gd name="connsiteX10" fmla="*/ 801524 w 3291840"/>
              <a:gd name="connsiteY10" fmla="*/ 2913188 h 3291840"/>
              <a:gd name="connsiteX11" fmla="*/ 919951 w 3291840"/>
              <a:gd name="connsiteY11" fmla="*/ 2985134 h 3291840"/>
              <a:gd name="connsiteX12" fmla="*/ 1338975 w 3291840"/>
              <a:gd name="connsiteY12" fmla="*/ 3138014 h 3291840"/>
              <a:gd name="connsiteX13" fmla="*/ 1345997 w 3291840"/>
              <a:gd name="connsiteY13" fmla="*/ 3139085 h 3291840"/>
              <a:gd name="connsiteX14" fmla="*/ 1027421 w 3291840"/>
              <a:gd name="connsiteY14" fmla="*/ 3139085 h 3291840"/>
              <a:gd name="connsiteX15" fmla="*/ 228788 w 3291840"/>
              <a:gd name="connsiteY15" fmla="*/ 2480067 h 3291840"/>
              <a:gd name="connsiteX16" fmla="*/ 811774 w 3291840"/>
              <a:gd name="connsiteY16" fmla="*/ 3063052 h 3291840"/>
              <a:gd name="connsiteX17" fmla="*/ 725670 w 3291840"/>
              <a:gd name="connsiteY17" fmla="*/ 3010743 h 3291840"/>
              <a:gd name="connsiteX18" fmla="*/ 281097 w 3291840"/>
              <a:gd name="connsiteY18" fmla="*/ 2566170 h 3291840"/>
              <a:gd name="connsiteX19" fmla="*/ 3063052 w 3291840"/>
              <a:gd name="connsiteY19" fmla="*/ 2480066 h 3291840"/>
              <a:gd name="connsiteX20" fmla="*/ 3010743 w 3291840"/>
              <a:gd name="connsiteY20" fmla="*/ 2566170 h 3291840"/>
              <a:gd name="connsiteX21" fmla="*/ 2566170 w 3291840"/>
              <a:gd name="connsiteY21" fmla="*/ 3010743 h 3291840"/>
              <a:gd name="connsiteX22" fmla="*/ 2480066 w 3291840"/>
              <a:gd name="connsiteY22" fmla="*/ 3063053 h 3291840"/>
              <a:gd name="connsiteX23" fmla="*/ 3139085 w 3291840"/>
              <a:gd name="connsiteY23" fmla="*/ 1945843 h 3291840"/>
              <a:gd name="connsiteX24" fmla="*/ 3139085 w 3291840"/>
              <a:gd name="connsiteY24" fmla="*/ 2264419 h 3291840"/>
              <a:gd name="connsiteX25" fmla="*/ 2913188 w 3291840"/>
              <a:gd name="connsiteY25" fmla="*/ 2490317 h 3291840"/>
              <a:gd name="connsiteX26" fmla="*/ 2985134 w 3291840"/>
              <a:gd name="connsiteY26" fmla="*/ 2371890 h 3291840"/>
              <a:gd name="connsiteX27" fmla="*/ 3138014 w 3291840"/>
              <a:gd name="connsiteY27" fmla="*/ 1952865 h 3291840"/>
              <a:gd name="connsiteX28" fmla="*/ 152755 w 3291840"/>
              <a:gd name="connsiteY28" fmla="*/ 1945843 h 3291840"/>
              <a:gd name="connsiteX29" fmla="*/ 153827 w 3291840"/>
              <a:gd name="connsiteY29" fmla="*/ 1952865 h 3291840"/>
              <a:gd name="connsiteX30" fmla="*/ 306706 w 3291840"/>
              <a:gd name="connsiteY30" fmla="*/ 2371890 h 3291840"/>
              <a:gd name="connsiteX31" fmla="*/ 378652 w 3291840"/>
              <a:gd name="connsiteY31" fmla="*/ 2490317 h 3291840"/>
              <a:gd name="connsiteX32" fmla="*/ 152755 w 3291840"/>
              <a:gd name="connsiteY32" fmla="*/ 2264419 h 3291840"/>
              <a:gd name="connsiteX33" fmla="*/ 54033 w 3291840"/>
              <a:gd name="connsiteY33" fmla="*/ 1234118 h 3291840"/>
              <a:gd name="connsiteX34" fmla="*/ 54033 w 3291840"/>
              <a:gd name="connsiteY34" fmla="*/ 2057723 h 3291840"/>
              <a:gd name="connsiteX35" fmla="*/ 33439 w 3291840"/>
              <a:gd name="connsiteY35" fmla="*/ 1977631 h 3291840"/>
              <a:gd name="connsiteX36" fmla="*/ 0 w 3291840"/>
              <a:gd name="connsiteY36" fmla="*/ 1645920 h 3291840"/>
              <a:gd name="connsiteX37" fmla="*/ 33439 w 3291840"/>
              <a:gd name="connsiteY37" fmla="*/ 1314210 h 3291840"/>
              <a:gd name="connsiteX38" fmla="*/ 3237807 w 3291840"/>
              <a:gd name="connsiteY38" fmla="*/ 1234118 h 3291840"/>
              <a:gd name="connsiteX39" fmla="*/ 3258401 w 3291840"/>
              <a:gd name="connsiteY39" fmla="*/ 1314210 h 3291840"/>
              <a:gd name="connsiteX40" fmla="*/ 3291840 w 3291840"/>
              <a:gd name="connsiteY40" fmla="*/ 1645920 h 3291840"/>
              <a:gd name="connsiteX41" fmla="*/ 3258401 w 3291840"/>
              <a:gd name="connsiteY41" fmla="*/ 1977631 h 3291840"/>
              <a:gd name="connsiteX42" fmla="*/ 3237807 w 3291840"/>
              <a:gd name="connsiteY42" fmla="*/ 2057723 h 3291840"/>
              <a:gd name="connsiteX43" fmla="*/ 2913188 w 3291840"/>
              <a:gd name="connsiteY43" fmla="*/ 801524 h 3291840"/>
              <a:gd name="connsiteX44" fmla="*/ 3139085 w 3291840"/>
              <a:gd name="connsiteY44" fmla="*/ 1027421 h 3291840"/>
              <a:gd name="connsiteX45" fmla="*/ 3139085 w 3291840"/>
              <a:gd name="connsiteY45" fmla="*/ 1345997 h 3291840"/>
              <a:gd name="connsiteX46" fmla="*/ 3138014 w 3291840"/>
              <a:gd name="connsiteY46" fmla="*/ 1338975 h 3291840"/>
              <a:gd name="connsiteX47" fmla="*/ 2985134 w 3291840"/>
              <a:gd name="connsiteY47" fmla="*/ 919951 h 3291840"/>
              <a:gd name="connsiteX48" fmla="*/ 378652 w 3291840"/>
              <a:gd name="connsiteY48" fmla="*/ 801524 h 3291840"/>
              <a:gd name="connsiteX49" fmla="*/ 306706 w 3291840"/>
              <a:gd name="connsiteY49" fmla="*/ 919951 h 3291840"/>
              <a:gd name="connsiteX50" fmla="*/ 153827 w 3291840"/>
              <a:gd name="connsiteY50" fmla="*/ 1338975 h 3291840"/>
              <a:gd name="connsiteX51" fmla="*/ 152755 w 3291840"/>
              <a:gd name="connsiteY51" fmla="*/ 1345997 h 3291840"/>
              <a:gd name="connsiteX52" fmla="*/ 152755 w 3291840"/>
              <a:gd name="connsiteY52" fmla="*/ 1027421 h 3291840"/>
              <a:gd name="connsiteX53" fmla="*/ 811774 w 3291840"/>
              <a:gd name="connsiteY53" fmla="*/ 228788 h 3291840"/>
              <a:gd name="connsiteX54" fmla="*/ 228788 w 3291840"/>
              <a:gd name="connsiteY54" fmla="*/ 811774 h 3291840"/>
              <a:gd name="connsiteX55" fmla="*/ 281097 w 3291840"/>
              <a:gd name="connsiteY55" fmla="*/ 725670 h 3291840"/>
              <a:gd name="connsiteX56" fmla="*/ 725670 w 3291840"/>
              <a:gd name="connsiteY56" fmla="*/ 281097 h 3291840"/>
              <a:gd name="connsiteX57" fmla="*/ 2480066 w 3291840"/>
              <a:gd name="connsiteY57" fmla="*/ 228788 h 3291840"/>
              <a:gd name="connsiteX58" fmla="*/ 2566170 w 3291840"/>
              <a:gd name="connsiteY58" fmla="*/ 281097 h 3291840"/>
              <a:gd name="connsiteX59" fmla="*/ 3010743 w 3291840"/>
              <a:gd name="connsiteY59" fmla="*/ 725670 h 3291840"/>
              <a:gd name="connsiteX60" fmla="*/ 3063052 w 3291840"/>
              <a:gd name="connsiteY60" fmla="*/ 811774 h 3291840"/>
              <a:gd name="connsiteX61" fmla="*/ 1945843 w 3291840"/>
              <a:gd name="connsiteY61" fmla="*/ 152755 h 3291840"/>
              <a:gd name="connsiteX62" fmla="*/ 2264419 w 3291840"/>
              <a:gd name="connsiteY62" fmla="*/ 152755 h 3291840"/>
              <a:gd name="connsiteX63" fmla="*/ 2490317 w 3291840"/>
              <a:gd name="connsiteY63" fmla="*/ 378652 h 3291840"/>
              <a:gd name="connsiteX64" fmla="*/ 2371890 w 3291840"/>
              <a:gd name="connsiteY64" fmla="*/ 306706 h 3291840"/>
              <a:gd name="connsiteX65" fmla="*/ 1952865 w 3291840"/>
              <a:gd name="connsiteY65" fmla="*/ 153827 h 3291840"/>
              <a:gd name="connsiteX66" fmla="*/ 1027421 w 3291840"/>
              <a:gd name="connsiteY66" fmla="*/ 152755 h 3291840"/>
              <a:gd name="connsiteX67" fmla="*/ 1345998 w 3291840"/>
              <a:gd name="connsiteY67" fmla="*/ 152755 h 3291840"/>
              <a:gd name="connsiteX68" fmla="*/ 1338975 w 3291840"/>
              <a:gd name="connsiteY68" fmla="*/ 153827 h 3291840"/>
              <a:gd name="connsiteX69" fmla="*/ 919951 w 3291840"/>
              <a:gd name="connsiteY69" fmla="*/ 306706 h 3291840"/>
              <a:gd name="connsiteX70" fmla="*/ 801523 w 3291840"/>
              <a:gd name="connsiteY70" fmla="*/ 378653 h 3291840"/>
              <a:gd name="connsiteX71" fmla="*/ 1645920 w 3291840"/>
              <a:gd name="connsiteY71" fmla="*/ 0 h 3291840"/>
              <a:gd name="connsiteX72" fmla="*/ 1977631 w 3291840"/>
              <a:gd name="connsiteY72" fmla="*/ 33439 h 3291840"/>
              <a:gd name="connsiteX73" fmla="*/ 2057723 w 3291840"/>
              <a:gd name="connsiteY73" fmla="*/ 54033 h 3291840"/>
              <a:gd name="connsiteX74" fmla="*/ 1234118 w 3291840"/>
              <a:gd name="connsiteY74" fmla="*/ 54033 h 3291840"/>
              <a:gd name="connsiteX75" fmla="*/ 1314210 w 3291840"/>
              <a:gd name="connsiteY75" fmla="*/ 33439 h 3291840"/>
              <a:gd name="connsiteX76" fmla="*/ 1645920 w 3291840"/>
              <a:gd name="connsiteY76" fmla="*/ 0 h 329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291840" h="3291840">
                <a:moveTo>
                  <a:pt x="1234118" y="3237807"/>
                </a:moveTo>
                <a:lnTo>
                  <a:pt x="2057723" y="3237807"/>
                </a:lnTo>
                <a:lnTo>
                  <a:pt x="1977631" y="3258401"/>
                </a:lnTo>
                <a:cubicBezTo>
                  <a:pt x="1870485" y="3280326"/>
                  <a:pt x="1759547" y="3291840"/>
                  <a:pt x="1645920" y="3291840"/>
                </a:cubicBezTo>
                <a:cubicBezTo>
                  <a:pt x="1532293" y="3291840"/>
                  <a:pt x="1421355" y="3280326"/>
                  <a:pt x="1314210" y="3258401"/>
                </a:cubicBezTo>
                <a:close/>
                <a:moveTo>
                  <a:pt x="2490316" y="2913188"/>
                </a:moveTo>
                <a:lnTo>
                  <a:pt x="2264419" y="3139085"/>
                </a:lnTo>
                <a:lnTo>
                  <a:pt x="1945844" y="3139085"/>
                </a:lnTo>
                <a:lnTo>
                  <a:pt x="1952865" y="3138014"/>
                </a:lnTo>
                <a:cubicBezTo>
                  <a:pt x="2101584" y="3107581"/>
                  <a:pt x="2242407" y="3055473"/>
                  <a:pt x="2371890" y="2985134"/>
                </a:cubicBezTo>
                <a:close/>
                <a:moveTo>
                  <a:pt x="801524" y="2913188"/>
                </a:moveTo>
                <a:lnTo>
                  <a:pt x="919951" y="2985134"/>
                </a:lnTo>
                <a:cubicBezTo>
                  <a:pt x="1049433" y="3055473"/>
                  <a:pt x="1190256" y="3107581"/>
                  <a:pt x="1338975" y="3138014"/>
                </a:cubicBezTo>
                <a:lnTo>
                  <a:pt x="1345997" y="3139085"/>
                </a:lnTo>
                <a:lnTo>
                  <a:pt x="1027421" y="3139085"/>
                </a:lnTo>
                <a:close/>
                <a:moveTo>
                  <a:pt x="228788" y="2480067"/>
                </a:moveTo>
                <a:lnTo>
                  <a:pt x="811774" y="3063052"/>
                </a:lnTo>
                <a:lnTo>
                  <a:pt x="725670" y="3010743"/>
                </a:lnTo>
                <a:cubicBezTo>
                  <a:pt x="550543" y="2892430"/>
                  <a:pt x="399411" y="2741297"/>
                  <a:pt x="281097" y="2566170"/>
                </a:cubicBezTo>
                <a:close/>
                <a:moveTo>
                  <a:pt x="3063052" y="2480066"/>
                </a:moveTo>
                <a:lnTo>
                  <a:pt x="3010743" y="2566170"/>
                </a:lnTo>
                <a:cubicBezTo>
                  <a:pt x="2892430" y="2741297"/>
                  <a:pt x="2741297" y="2892430"/>
                  <a:pt x="2566170" y="3010743"/>
                </a:cubicBezTo>
                <a:lnTo>
                  <a:pt x="2480066" y="3063053"/>
                </a:lnTo>
                <a:close/>
                <a:moveTo>
                  <a:pt x="3139085" y="1945843"/>
                </a:moveTo>
                <a:lnTo>
                  <a:pt x="3139085" y="2264419"/>
                </a:lnTo>
                <a:lnTo>
                  <a:pt x="2913188" y="2490317"/>
                </a:lnTo>
                <a:lnTo>
                  <a:pt x="2985134" y="2371890"/>
                </a:lnTo>
                <a:cubicBezTo>
                  <a:pt x="3055473" y="2242407"/>
                  <a:pt x="3107581" y="2101584"/>
                  <a:pt x="3138014" y="1952865"/>
                </a:cubicBezTo>
                <a:close/>
                <a:moveTo>
                  <a:pt x="152755" y="1945843"/>
                </a:moveTo>
                <a:lnTo>
                  <a:pt x="153827" y="1952865"/>
                </a:lnTo>
                <a:cubicBezTo>
                  <a:pt x="184259" y="2101584"/>
                  <a:pt x="236367" y="2242407"/>
                  <a:pt x="306706" y="2371890"/>
                </a:cubicBezTo>
                <a:lnTo>
                  <a:pt x="378652" y="2490317"/>
                </a:lnTo>
                <a:lnTo>
                  <a:pt x="152755" y="2264419"/>
                </a:lnTo>
                <a:close/>
                <a:moveTo>
                  <a:pt x="54033" y="1234118"/>
                </a:moveTo>
                <a:lnTo>
                  <a:pt x="54033" y="2057723"/>
                </a:lnTo>
                <a:lnTo>
                  <a:pt x="33439" y="1977631"/>
                </a:lnTo>
                <a:cubicBezTo>
                  <a:pt x="11514" y="1870485"/>
                  <a:pt x="0" y="1759547"/>
                  <a:pt x="0" y="1645920"/>
                </a:cubicBezTo>
                <a:cubicBezTo>
                  <a:pt x="0" y="1532293"/>
                  <a:pt x="11514" y="1421355"/>
                  <a:pt x="33439" y="1314210"/>
                </a:cubicBezTo>
                <a:close/>
                <a:moveTo>
                  <a:pt x="3237807" y="1234118"/>
                </a:moveTo>
                <a:lnTo>
                  <a:pt x="3258401" y="1314210"/>
                </a:lnTo>
                <a:cubicBezTo>
                  <a:pt x="3280326" y="1421355"/>
                  <a:pt x="3291840" y="1532293"/>
                  <a:pt x="3291840" y="1645920"/>
                </a:cubicBezTo>
                <a:cubicBezTo>
                  <a:pt x="3291840" y="1759547"/>
                  <a:pt x="3280326" y="1870485"/>
                  <a:pt x="3258401" y="1977631"/>
                </a:cubicBezTo>
                <a:lnTo>
                  <a:pt x="3237807" y="2057723"/>
                </a:lnTo>
                <a:close/>
                <a:moveTo>
                  <a:pt x="2913188" y="801524"/>
                </a:moveTo>
                <a:lnTo>
                  <a:pt x="3139085" y="1027421"/>
                </a:lnTo>
                <a:lnTo>
                  <a:pt x="3139085" y="1345997"/>
                </a:lnTo>
                <a:lnTo>
                  <a:pt x="3138014" y="1338975"/>
                </a:lnTo>
                <a:cubicBezTo>
                  <a:pt x="3107581" y="1190256"/>
                  <a:pt x="3055473" y="1049433"/>
                  <a:pt x="2985134" y="919951"/>
                </a:cubicBezTo>
                <a:close/>
                <a:moveTo>
                  <a:pt x="378652" y="801524"/>
                </a:moveTo>
                <a:lnTo>
                  <a:pt x="306706" y="919951"/>
                </a:lnTo>
                <a:cubicBezTo>
                  <a:pt x="236367" y="1049433"/>
                  <a:pt x="184259" y="1190256"/>
                  <a:pt x="153827" y="1338975"/>
                </a:cubicBezTo>
                <a:lnTo>
                  <a:pt x="152755" y="1345997"/>
                </a:lnTo>
                <a:lnTo>
                  <a:pt x="152755" y="1027421"/>
                </a:lnTo>
                <a:close/>
                <a:moveTo>
                  <a:pt x="811774" y="228788"/>
                </a:moveTo>
                <a:lnTo>
                  <a:pt x="228788" y="811774"/>
                </a:lnTo>
                <a:lnTo>
                  <a:pt x="281097" y="725670"/>
                </a:lnTo>
                <a:cubicBezTo>
                  <a:pt x="399411" y="550543"/>
                  <a:pt x="550543" y="399411"/>
                  <a:pt x="725670" y="281097"/>
                </a:cubicBezTo>
                <a:close/>
                <a:moveTo>
                  <a:pt x="2480066" y="228788"/>
                </a:moveTo>
                <a:lnTo>
                  <a:pt x="2566170" y="281097"/>
                </a:lnTo>
                <a:cubicBezTo>
                  <a:pt x="2741297" y="399411"/>
                  <a:pt x="2892430" y="550543"/>
                  <a:pt x="3010743" y="725670"/>
                </a:cubicBezTo>
                <a:lnTo>
                  <a:pt x="3063052" y="811774"/>
                </a:lnTo>
                <a:close/>
                <a:moveTo>
                  <a:pt x="1945843" y="152755"/>
                </a:moveTo>
                <a:lnTo>
                  <a:pt x="2264419" y="152755"/>
                </a:lnTo>
                <a:lnTo>
                  <a:pt x="2490317" y="378652"/>
                </a:lnTo>
                <a:lnTo>
                  <a:pt x="2371890" y="306706"/>
                </a:lnTo>
                <a:cubicBezTo>
                  <a:pt x="2242407" y="236367"/>
                  <a:pt x="2101584" y="184259"/>
                  <a:pt x="1952865" y="153827"/>
                </a:cubicBezTo>
                <a:close/>
                <a:moveTo>
                  <a:pt x="1027421" y="152755"/>
                </a:moveTo>
                <a:lnTo>
                  <a:pt x="1345998" y="152755"/>
                </a:lnTo>
                <a:lnTo>
                  <a:pt x="1338975" y="153827"/>
                </a:lnTo>
                <a:cubicBezTo>
                  <a:pt x="1190256" y="184259"/>
                  <a:pt x="1049433" y="236367"/>
                  <a:pt x="919951" y="306706"/>
                </a:cubicBezTo>
                <a:lnTo>
                  <a:pt x="801523" y="378653"/>
                </a:lnTo>
                <a:close/>
                <a:moveTo>
                  <a:pt x="1645920" y="0"/>
                </a:moveTo>
                <a:cubicBezTo>
                  <a:pt x="1759547" y="0"/>
                  <a:pt x="1870485" y="11514"/>
                  <a:pt x="1977631" y="33439"/>
                </a:cubicBezTo>
                <a:lnTo>
                  <a:pt x="2057723" y="54033"/>
                </a:lnTo>
                <a:lnTo>
                  <a:pt x="1234118" y="54033"/>
                </a:lnTo>
                <a:lnTo>
                  <a:pt x="1314210" y="33439"/>
                </a:lnTo>
                <a:cubicBezTo>
                  <a:pt x="1421355" y="11514"/>
                  <a:pt x="1532293" y="0"/>
                  <a:pt x="1645920" y="0"/>
                </a:cubicBezTo>
                <a:close/>
              </a:path>
            </a:pathLst>
          </a:custGeom>
          <a:gradFill>
            <a:gsLst>
              <a:gs pos="7000">
                <a:srgbClr val="FF8256"/>
              </a:gs>
              <a:gs pos="60000">
                <a:srgbClr val="BFFA8E"/>
              </a:gs>
              <a:gs pos="40000">
                <a:srgbClr val="FEF6A1"/>
              </a:gs>
              <a:gs pos="25000">
                <a:srgbClr val="FF79D2"/>
              </a:gs>
              <a:gs pos="80000">
                <a:srgbClr val="6FBBFF"/>
              </a:gs>
              <a:gs pos="86000">
                <a:srgbClr val="A03FFF"/>
              </a:gs>
            </a:gsLst>
            <a:path path="circle">
              <a:fillToRect l="100000" b="100000"/>
            </a:path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 userDrawn="1"/>
        </p:nvCxnSpPr>
        <p:spPr>
          <a:xfrm>
            <a:off x="1074057" y="0"/>
            <a:ext cx="0" cy="6858000"/>
          </a:xfrm>
          <a:prstGeom prst="line">
            <a:avLst/>
          </a:prstGeom>
          <a:ln>
            <a:gradFill>
              <a:gsLst>
                <a:gs pos="0">
                  <a:srgbClr val="FF8256"/>
                </a:gs>
                <a:gs pos="21000">
                  <a:srgbClr val="FEF6A1"/>
                </a:gs>
                <a:gs pos="55000">
                  <a:srgbClr val="BFFA8E"/>
                </a:gs>
                <a:gs pos="100000">
                  <a:srgbClr val="A03FFF"/>
                </a:gs>
                <a:gs pos="80000">
                  <a:srgbClr val="6FBBF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텍스트 개체 틀 26"/>
          <p:cNvSpPr>
            <a:spLocks noGrp="1"/>
          </p:cNvSpPr>
          <p:nvPr>
            <p:ph type="body" sz="quarter" idx="13"/>
          </p:nvPr>
        </p:nvSpPr>
        <p:spPr>
          <a:xfrm>
            <a:off x="5436096" y="777181"/>
            <a:ext cx="3511959" cy="253314"/>
          </a:xfrm>
          <a:prstGeom prst="roundRect">
            <a:avLst>
              <a:gd name="adj" fmla="val 50000"/>
            </a:avLst>
          </a:prstGeom>
          <a:solidFill>
            <a:srgbClr val="1B162C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algn="r">
              <a:defRPr lang="ko-KR" altLang="en-US" sz="1400" dirty="0" smtClean="0">
                <a:solidFill>
                  <a:schemeClr val="lt1"/>
                </a:solidFill>
              </a:defRPr>
            </a:lvl1pPr>
          </a:lstStyle>
          <a:p>
            <a:pPr lvl="0" algn="ctr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4" hasCustomPrompt="1"/>
          </p:nvPr>
        </p:nvSpPr>
        <p:spPr>
          <a:xfrm>
            <a:off x="248227" y="476250"/>
            <a:ext cx="583046" cy="3016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01</a:t>
            </a:r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4856723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</a:defRPr>
            </a:lvl1pPr>
          </a:lstStyle>
          <a:p>
            <a:r>
              <a:rPr lang="en-US" altLang="ko-KR" smtClean="0"/>
              <a:t>ADSTORE.TISTORY.COM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marL="0" indent="0" algn="r">
              <a:lnSpc>
                <a:spcPct val="100000"/>
              </a:lnSpc>
              <a:buFont typeface="Arial" panose="020B0604020202020204" pitchFamily="34" charset="0"/>
              <a:buNone/>
              <a:defRPr sz="1200">
                <a:ln>
                  <a:solidFill>
                    <a:srgbClr val="1B162C">
                      <a:alpha val="0"/>
                    </a:srgbClr>
                  </a:solidFill>
                </a:ln>
                <a:solidFill>
                  <a:srgbClr val="1B162C"/>
                </a:solidFill>
              </a:defRPr>
            </a:lvl1pPr>
          </a:lstStyle>
          <a:p>
            <a:fld id="{F030FDF3-B27B-451D-A696-DD13E4F22D5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8860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64" r:id="rId3"/>
    <p:sldLayoutId id="2147483662" r:id="rId4"/>
  </p:sldLayoutIdLst>
  <p:timing>
    <p:tnLst>
      <p:par>
        <p:cTn id="1" dur="indefinite" restart="never" nodeType="tmRoot"/>
      </p:par>
    </p:tnLst>
  </p:timing>
  <p:hf hdr="0" dt="0"/>
  <p:txStyles>
    <p:titleStyle>
      <a:lvl1pPr marL="0" indent="0" algn="l" defTabSz="914400" rtl="0" eaLnBrk="1" latinLnBrk="1" hangingPunct="1">
        <a:lnSpc>
          <a:spcPct val="100000"/>
        </a:lnSpc>
        <a:spcBef>
          <a:spcPct val="0"/>
        </a:spcBef>
        <a:buFont typeface="Arial" panose="020B0604020202020204" pitchFamily="34" charset="0"/>
        <a:buNone/>
        <a:defRPr sz="44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8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4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ln>
            <a:solidFill>
              <a:srgbClr val="1B162C">
                <a:alpha val="0"/>
              </a:srgbClr>
            </a:solidFill>
          </a:ln>
          <a:solidFill>
            <a:srgbClr val="1B162C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6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제목 44"/>
          <p:cNvSpPr>
            <a:spLocks noGrp="1"/>
          </p:cNvSpPr>
          <p:nvPr>
            <p:ph type="ctrTitle"/>
          </p:nvPr>
        </p:nvSpPr>
        <p:spPr>
          <a:xfrm>
            <a:off x="1817724" y="1835138"/>
            <a:ext cx="5728710" cy="1872208"/>
          </a:xfrm>
        </p:spPr>
        <p:txBody>
          <a:bodyPr/>
          <a:lstStyle/>
          <a:p>
            <a:r>
              <a:rPr lang="en-US" altLang="ko-KR" sz="4000" dirty="0" smtClean="0"/>
              <a:t>MONTECALRO</a:t>
            </a:r>
            <a:endParaRPr lang="ko-KR" altLang="en-US" sz="4000" dirty="0"/>
          </a:p>
        </p:txBody>
      </p:sp>
      <p:sp>
        <p:nvSpPr>
          <p:cNvPr id="46" name="부제목 45"/>
          <p:cNvSpPr>
            <a:spLocks noGrp="1"/>
          </p:cNvSpPr>
          <p:nvPr>
            <p:ph type="subTitle" idx="1"/>
          </p:nvPr>
        </p:nvSpPr>
        <p:spPr>
          <a:xfrm>
            <a:off x="3415290" y="3732571"/>
            <a:ext cx="2313420" cy="403026"/>
          </a:xfrm>
          <a:noFill/>
        </p:spPr>
        <p:txBody>
          <a:bodyPr/>
          <a:lstStyle/>
          <a:p>
            <a:pPr marL="0" indent="0">
              <a:buNone/>
            </a:pPr>
            <a:r>
              <a:rPr lang="en-US" altLang="ko-KR" sz="1800" b="1" dirty="0" smtClean="0"/>
              <a:t>Simulation</a:t>
            </a:r>
            <a:endParaRPr lang="ko-KR" altLang="en-US" sz="1800" b="1" dirty="0"/>
          </a:p>
        </p:txBody>
      </p:sp>
      <p:sp>
        <p:nvSpPr>
          <p:cNvPr id="48" name="눈물 방울 47"/>
          <p:cNvSpPr/>
          <p:nvPr/>
        </p:nvSpPr>
        <p:spPr>
          <a:xfrm rot="18900000">
            <a:off x="4494163" y="3394653"/>
            <a:ext cx="155676" cy="155676"/>
          </a:xfrm>
          <a:prstGeom prst="teardrop">
            <a:avLst>
              <a:gd name="adj" fmla="val 98474"/>
            </a:avLst>
          </a:prstGeom>
          <a:gradFill flip="none" rotWithShape="1">
            <a:gsLst>
              <a:gs pos="0">
                <a:schemeClr val="bg1">
                  <a:lumMod val="93000"/>
                </a:schemeClr>
              </a:gs>
              <a:gs pos="100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316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60000" sy="6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ADSTORE.TISTORY.COM</a:t>
            </a:r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dist"/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2"/>
          </p:nvPr>
        </p:nvSpPr>
        <p:spPr>
          <a:xfrm>
            <a:off x="5220072" y="2005394"/>
            <a:ext cx="3384550" cy="3219450"/>
          </a:xfrm>
        </p:spPr>
        <p:txBody>
          <a:bodyPr>
            <a:noAutofit/>
          </a:bodyPr>
          <a:lstStyle/>
          <a:p>
            <a:r>
              <a:rPr lang="en-US" altLang="ko-KR" sz="2400" dirty="0" smtClean="0"/>
              <a:t>TOPIC</a:t>
            </a:r>
            <a:endParaRPr lang="en-US" altLang="ko-KR" sz="2400" dirty="0" smtClean="0"/>
          </a:p>
          <a:p>
            <a:r>
              <a:rPr lang="en-US" altLang="ko-KR" sz="2400" dirty="0" smtClean="0"/>
              <a:t>PROJECT GOAL</a:t>
            </a:r>
          </a:p>
          <a:p>
            <a:r>
              <a:rPr lang="en-US" altLang="ko-KR" sz="2400" dirty="0" smtClean="0"/>
              <a:t>data</a:t>
            </a:r>
            <a:endParaRPr lang="en-US" altLang="ko-KR" sz="2400" dirty="0" smtClean="0"/>
          </a:p>
          <a:p>
            <a:r>
              <a:rPr lang="en-US" altLang="ko-KR" sz="2400" dirty="0" smtClean="0"/>
              <a:t>GUI DESIGN</a:t>
            </a:r>
            <a:endParaRPr lang="en-US" altLang="ko-KR" sz="2400" dirty="0" smtClean="0"/>
          </a:p>
          <a:p>
            <a:r>
              <a:rPr lang="en-US" altLang="ko-KR" sz="2400" dirty="0" smtClean="0"/>
              <a:t>GUI SIMULATION</a:t>
            </a:r>
            <a:endParaRPr lang="en-US" altLang="ko-KR" sz="2400" dirty="0" smtClean="0"/>
          </a:p>
          <a:p>
            <a:r>
              <a:rPr lang="en-US" altLang="ko-KR" sz="2400" dirty="0" smtClean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20203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ko-KR" sz="2400" dirty="0" smtClean="0"/>
              <a:t>01</a:t>
            </a:r>
            <a:endParaRPr lang="ko-KR" altLang="en-US" sz="2400" dirty="0"/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214573" y="88435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sz="4000" dirty="0" smtClean="0">
                <a:ln w="6350">
                  <a:noFill/>
                </a:ln>
                <a:latin typeface="+mn-lt"/>
              </a:rPr>
              <a:t>TOPIC</a:t>
            </a:r>
            <a:r>
              <a:rPr lang="en-US" altLang="ko-KR" sz="2400" dirty="0" smtClean="0">
                <a:ln w="6350">
                  <a:noFill/>
                </a:ln>
                <a:latin typeface="+mn-lt"/>
              </a:rPr>
              <a:t/>
            </a:r>
            <a:br>
              <a:rPr lang="en-US" altLang="ko-KR" sz="2400" dirty="0" smtClean="0">
                <a:ln w="6350">
                  <a:noFill/>
                </a:ln>
                <a:latin typeface="+mn-lt"/>
              </a:rPr>
            </a:br>
            <a:endParaRPr lang="ko-KR" altLang="en-US" sz="1600" dirty="0">
              <a:ln w="6350">
                <a:noFill/>
              </a:ln>
              <a:latin typeface="+mn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666160" y="2132856"/>
            <a:ext cx="727280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chemeClr val="dk1"/>
              </a:buClr>
            </a:pPr>
            <a:r>
              <a:rPr lang="ko-KR" altLang="en-US" sz="2800" dirty="0">
                <a:latin typeface="Arial"/>
                <a:ea typeface="Arial"/>
                <a:cs typeface="Arial"/>
                <a:sym typeface="Arial"/>
              </a:rPr>
              <a:t>신호대기시간에 따른 보행자 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  <a:cs typeface="Arial"/>
                <a:sym typeface="Arial"/>
              </a:rPr>
              <a:t>〮 </a:t>
            </a:r>
            <a:r>
              <a:rPr lang="ko-KR" altLang="en-US" sz="2800" dirty="0" smtClean="0">
                <a:latin typeface="Arial"/>
                <a:ea typeface="Arial"/>
                <a:cs typeface="Arial"/>
                <a:sym typeface="Arial"/>
              </a:rPr>
              <a:t>운전자의 </a:t>
            </a:r>
            <a:r>
              <a:rPr lang="ko-KR" altLang="en-US" sz="2800" dirty="0">
                <a:latin typeface="Arial"/>
                <a:ea typeface="Arial"/>
                <a:cs typeface="Arial"/>
                <a:sym typeface="Arial"/>
              </a:rPr>
              <a:t>대기시간과</a:t>
            </a:r>
            <a:r>
              <a:rPr lang="en-US" altLang="ko-KR" sz="28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2800" dirty="0">
                <a:latin typeface="Arial"/>
                <a:ea typeface="Arial"/>
                <a:cs typeface="Arial"/>
                <a:sym typeface="Arial"/>
              </a:rPr>
              <a:t>이에 따른 교통 흐름</a:t>
            </a:r>
            <a:endParaRPr lang="en-US" altLang="ko-KR" sz="2800" dirty="0">
              <a:latin typeface="Arial"/>
              <a:ea typeface="Arial"/>
              <a:cs typeface="Arial"/>
              <a:sym typeface="Arial"/>
            </a:endParaRPr>
          </a:p>
          <a:p>
            <a:pPr lvl="0">
              <a:buClr>
                <a:schemeClr val="dk1"/>
              </a:buClr>
            </a:pPr>
            <a:endParaRPr lang="en-US" altLang="ko-KR" sz="2400" dirty="0">
              <a:cs typeface="Arial"/>
              <a:sym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66160" y="3573016"/>
            <a:ext cx="53285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Arial Black" panose="020B0A04020102020204" pitchFamily="34" charset="0"/>
              </a:rPr>
              <a:t>신호 길이의 비효율성</a:t>
            </a:r>
            <a:endParaRPr lang="ko-KR" altLang="en-US" sz="3200" b="1" dirty="0">
              <a:latin typeface="Arial Black" panose="020B0A04020102020204" pitchFamily="34" charset="0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3576134"/>
            <a:ext cx="2520742" cy="2609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9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ko-KR" sz="2400" dirty="0" smtClean="0"/>
              <a:t>02</a:t>
            </a:r>
            <a:endParaRPr lang="ko-KR" altLang="en-US" sz="2400" dirty="0"/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187624" y="244242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sz="4000" dirty="0"/>
              <a:t>PROJECT GOAL</a:t>
            </a:r>
            <a:r>
              <a:rPr lang="en-US" altLang="ko-KR" sz="3200" dirty="0"/>
              <a:t/>
            </a:r>
            <a:br>
              <a:rPr lang="en-US" altLang="ko-KR" sz="3200" dirty="0"/>
            </a:br>
            <a:endParaRPr lang="ko-KR" altLang="en-US" sz="2000" dirty="0">
              <a:ln w="6350">
                <a:noFill/>
              </a:ln>
              <a:latin typeface="+mn-lt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1475658" y="1406053"/>
            <a:ext cx="6912765" cy="4064000"/>
            <a:chOff x="1475658" y="1406053"/>
            <a:chExt cx="6912765" cy="4064000"/>
          </a:xfrm>
        </p:grpSpPr>
        <p:sp>
          <p:nvSpPr>
            <p:cNvPr id="10" name="오른쪽 화살표 9"/>
            <p:cNvSpPr/>
            <p:nvPr/>
          </p:nvSpPr>
          <p:spPr>
            <a:xfrm>
              <a:off x="1475658" y="1406053"/>
              <a:ext cx="6912765" cy="4064000"/>
            </a:xfrm>
            <a:prstGeom prst="rightArrow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0">
              <a:schemeClr val="dk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tint val="4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자유형 10"/>
            <p:cNvSpPr/>
            <p:nvPr/>
          </p:nvSpPr>
          <p:spPr>
            <a:xfrm>
              <a:off x="1640855" y="2625252"/>
              <a:ext cx="1828800" cy="1625600"/>
            </a:xfrm>
            <a:custGeom>
              <a:avLst/>
              <a:gdLst>
                <a:gd name="connsiteX0" fmla="*/ 0 w 1828800"/>
                <a:gd name="connsiteY0" fmla="*/ 270939 h 1625600"/>
                <a:gd name="connsiteX1" fmla="*/ 270939 w 1828800"/>
                <a:gd name="connsiteY1" fmla="*/ 0 h 1625600"/>
                <a:gd name="connsiteX2" fmla="*/ 1557861 w 1828800"/>
                <a:gd name="connsiteY2" fmla="*/ 0 h 1625600"/>
                <a:gd name="connsiteX3" fmla="*/ 1828800 w 1828800"/>
                <a:gd name="connsiteY3" fmla="*/ 270939 h 1625600"/>
                <a:gd name="connsiteX4" fmla="*/ 1828800 w 1828800"/>
                <a:gd name="connsiteY4" fmla="*/ 1354661 h 1625600"/>
                <a:gd name="connsiteX5" fmla="*/ 1557861 w 1828800"/>
                <a:gd name="connsiteY5" fmla="*/ 1625600 h 1625600"/>
                <a:gd name="connsiteX6" fmla="*/ 270939 w 1828800"/>
                <a:gd name="connsiteY6" fmla="*/ 1625600 h 1625600"/>
                <a:gd name="connsiteX7" fmla="*/ 0 w 1828800"/>
                <a:gd name="connsiteY7" fmla="*/ 1354661 h 1625600"/>
                <a:gd name="connsiteX8" fmla="*/ 0 w 1828800"/>
                <a:gd name="connsiteY8" fmla="*/ 270939 h 162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8800" h="1625600">
                  <a:moveTo>
                    <a:pt x="0" y="270939"/>
                  </a:moveTo>
                  <a:cubicBezTo>
                    <a:pt x="0" y="121304"/>
                    <a:pt x="121304" y="0"/>
                    <a:pt x="270939" y="0"/>
                  </a:cubicBezTo>
                  <a:lnTo>
                    <a:pt x="1557861" y="0"/>
                  </a:lnTo>
                  <a:cubicBezTo>
                    <a:pt x="1707496" y="0"/>
                    <a:pt x="1828800" y="121304"/>
                    <a:pt x="1828800" y="270939"/>
                  </a:cubicBezTo>
                  <a:lnTo>
                    <a:pt x="1828800" y="1354661"/>
                  </a:lnTo>
                  <a:cubicBezTo>
                    <a:pt x="1828800" y="1504296"/>
                    <a:pt x="1707496" y="1625600"/>
                    <a:pt x="1557861" y="1625600"/>
                  </a:cubicBezTo>
                  <a:lnTo>
                    <a:pt x="270939" y="1625600"/>
                  </a:lnTo>
                  <a:cubicBezTo>
                    <a:pt x="121304" y="1625600"/>
                    <a:pt x="0" y="1504296"/>
                    <a:pt x="0" y="1354661"/>
                  </a:cubicBezTo>
                  <a:lnTo>
                    <a:pt x="0" y="270939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63175" tIns="163175" rIns="163175" bIns="163175" numCol="1" spcCol="1270" anchor="ctr" anchorCtr="0">
              <a:noAutofit/>
            </a:bodyPr>
            <a:lstStyle/>
            <a:p>
              <a:pPr lvl="0" algn="ctr" defTabSz="9779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200" kern="1200" dirty="0" smtClean="0"/>
                <a:t>신호</a:t>
              </a:r>
              <a:endParaRPr lang="en-US" altLang="ko-KR" sz="2200" kern="1200" dirty="0" smtClean="0"/>
            </a:p>
            <a:p>
              <a:pPr lvl="0" algn="ctr" defTabSz="9779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200" kern="1200" dirty="0" smtClean="0"/>
                <a:t>길이 조정</a:t>
              </a:r>
              <a:endParaRPr lang="ko-KR" altLang="en-US" sz="2200" kern="1200" dirty="0"/>
            </a:p>
          </p:txBody>
        </p:sp>
        <p:sp>
          <p:nvSpPr>
            <p:cNvPr id="13" name="자유형 12"/>
            <p:cNvSpPr/>
            <p:nvPr/>
          </p:nvSpPr>
          <p:spPr>
            <a:xfrm>
              <a:off x="3609256" y="2625252"/>
              <a:ext cx="1828800" cy="1625600"/>
            </a:xfrm>
            <a:custGeom>
              <a:avLst/>
              <a:gdLst>
                <a:gd name="connsiteX0" fmla="*/ 0 w 1828800"/>
                <a:gd name="connsiteY0" fmla="*/ 270939 h 1625600"/>
                <a:gd name="connsiteX1" fmla="*/ 270939 w 1828800"/>
                <a:gd name="connsiteY1" fmla="*/ 0 h 1625600"/>
                <a:gd name="connsiteX2" fmla="*/ 1557861 w 1828800"/>
                <a:gd name="connsiteY2" fmla="*/ 0 h 1625600"/>
                <a:gd name="connsiteX3" fmla="*/ 1828800 w 1828800"/>
                <a:gd name="connsiteY3" fmla="*/ 270939 h 1625600"/>
                <a:gd name="connsiteX4" fmla="*/ 1828800 w 1828800"/>
                <a:gd name="connsiteY4" fmla="*/ 1354661 h 1625600"/>
                <a:gd name="connsiteX5" fmla="*/ 1557861 w 1828800"/>
                <a:gd name="connsiteY5" fmla="*/ 1625600 h 1625600"/>
                <a:gd name="connsiteX6" fmla="*/ 270939 w 1828800"/>
                <a:gd name="connsiteY6" fmla="*/ 1625600 h 1625600"/>
                <a:gd name="connsiteX7" fmla="*/ 0 w 1828800"/>
                <a:gd name="connsiteY7" fmla="*/ 1354661 h 1625600"/>
                <a:gd name="connsiteX8" fmla="*/ 0 w 1828800"/>
                <a:gd name="connsiteY8" fmla="*/ 270939 h 162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8800" h="1625600">
                  <a:moveTo>
                    <a:pt x="0" y="270939"/>
                  </a:moveTo>
                  <a:cubicBezTo>
                    <a:pt x="0" y="121304"/>
                    <a:pt x="121304" y="0"/>
                    <a:pt x="270939" y="0"/>
                  </a:cubicBezTo>
                  <a:lnTo>
                    <a:pt x="1557861" y="0"/>
                  </a:lnTo>
                  <a:cubicBezTo>
                    <a:pt x="1707496" y="0"/>
                    <a:pt x="1828800" y="121304"/>
                    <a:pt x="1828800" y="270939"/>
                  </a:cubicBezTo>
                  <a:lnTo>
                    <a:pt x="1828800" y="1354661"/>
                  </a:lnTo>
                  <a:cubicBezTo>
                    <a:pt x="1828800" y="1504296"/>
                    <a:pt x="1707496" y="1625600"/>
                    <a:pt x="1557861" y="1625600"/>
                  </a:cubicBezTo>
                  <a:lnTo>
                    <a:pt x="270939" y="1625600"/>
                  </a:lnTo>
                  <a:cubicBezTo>
                    <a:pt x="121304" y="1625600"/>
                    <a:pt x="0" y="1504296"/>
                    <a:pt x="0" y="1354661"/>
                  </a:cubicBezTo>
                  <a:lnTo>
                    <a:pt x="0" y="270939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4">
                <a:hueOff val="5197846"/>
                <a:satOff val="-23984"/>
                <a:lumOff val="883"/>
                <a:alphaOff val="0"/>
              </a:schemeClr>
            </a:fillRef>
            <a:effectRef idx="1">
              <a:schemeClr val="accent4">
                <a:hueOff val="5197846"/>
                <a:satOff val="-23984"/>
                <a:lumOff val="883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63175" tIns="163175" rIns="163175" bIns="163175" numCol="1" spcCol="1270" anchor="ctr" anchorCtr="0">
              <a:noAutofit/>
            </a:bodyPr>
            <a:lstStyle/>
            <a:p>
              <a:pPr lvl="0" algn="ctr" defTabSz="9779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200" kern="1200" dirty="0" smtClean="0"/>
                <a:t>운전자 </a:t>
              </a:r>
              <a:endParaRPr lang="en-US" altLang="ko-KR" sz="2200" kern="1200" dirty="0" smtClean="0"/>
            </a:p>
            <a:p>
              <a:pPr lvl="0" algn="ctr" defTabSz="9779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200" kern="1200" dirty="0" smtClean="0"/>
                <a:t>대기시간 </a:t>
              </a:r>
              <a:endParaRPr lang="en-US" altLang="ko-KR" sz="2200" kern="1200" dirty="0" smtClean="0"/>
            </a:p>
            <a:p>
              <a:pPr lvl="0" algn="ctr" defTabSz="9779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200" kern="1200" dirty="0" smtClean="0"/>
                <a:t>데이터 축적</a:t>
              </a:r>
              <a:endParaRPr lang="ko-KR" altLang="en-US" sz="2200" kern="1200" dirty="0"/>
            </a:p>
          </p:txBody>
        </p:sp>
        <p:sp>
          <p:nvSpPr>
            <p:cNvPr id="15" name="자유형 14"/>
            <p:cNvSpPr/>
            <p:nvPr/>
          </p:nvSpPr>
          <p:spPr>
            <a:xfrm>
              <a:off x="5577656" y="2625252"/>
              <a:ext cx="1828800" cy="1625600"/>
            </a:xfrm>
            <a:custGeom>
              <a:avLst/>
              <a:gdLst>
                <a:gd name="connsiteX0" fmla="*/ 0 w 1828800"/>
                <a:gd name="connsiteY0" fmla="*/ 270939 h 1625600"/>
                <a:gd name="connsiteX1" fmla="*/ 270939 w 1828800"/>
                <a:gd name="connsiteY1" fmla="*/ 0 h 1625600"/>
                <a:gd name="connsiteX2" fmla="*/ 1557861 w 1828800"/>
                <a:gd name="connsiteY2" fmla="*/ 0 h 1625600"/>
                <a:gd name="connsiteX3" fmla="*/ 1828800 w 1828800"/>
                <a:gd name="connsiteY3" fmla="*/ 270939 h 1625600"/>
                <a:gd name="connsiteX4" fmla="*/ 1828800 w 1828800"/>
                <a:gd name="connsiteY4" fmla="*/ 1354661 h 1625600"/>
                <a:gd name="connsiteX5" fmla="*/ 1557861 w 1828800"/>
                <a:gd name="connsiteY5" fmla="*/ 1625600 h 1625600"/>
                <a:gd name="connsiteX6" fmla="*/ 270939 w 1828800"/>
                <a:gd name="connsiteY6" fmla="*/ 1625600 h 1625600"/>
                <a:gd name="connsiteX7" fmla="*/ 0 w 1828800"/>
                <a:gd name="connsiteY7" fmla="*/ 1354661 h 1625600"/>
                <a:gd name="connsiteX8" fmla="*/ 0 w 1828800"/>
                <a:gd name="connsiteY8" fmla="*/ 270939 h 162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8800" h="1625600">
                  <a:moveTo>
                    <a:pt x="0" y="270939"/>
                  </a:moveTo>
                  <a:cubicBezTo>
                    <a:pt x="0" y="121304"/>
                    <a:pt x="121304" y="0"/>
                    <a:pt x="270939" y="0"/>
                  </a:cubicBezTo>
                  <a:lnTo>
                    <a:pt x="1557861" y="0"/>
                  </a:lnTo>
                  <a:cubicBezTo>
                    <a:pt x="1707496" y="0"/>
                    <a:pt x="1828800" y="121304"/>
                    <a:pt x="1828800" y="270939"/>
                  </a:cubicBezTo>
                  <a:lnTo>
                    <a:pt x="1828800" y="1354661"/>
                  </a:lnTo>
                  <a:cubicBezTo>
                    <a:pt x="1828800" y="1504296"/>
                    <a:pt x="1707496" y="1625600"/>
                    <a:pt x="1557861" y="1625600"/>
                  </a:cubicBezTo>
                  <a:lnTo>
                    <a:pt x="270939" y="1625600"/>
                  </a:lnTo>
                  <a:cubicBezTo>
                    <a:pt x="121304" y="1625600"/>
                    <a:pt x="0" y="1504296"/>
                    <a:pt x="0" y="1354661"/>
                  </a:cubicBezTo>
                  <a:lnTo>
                    <a:pt x="0" y="270939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4">
                <a:hueOff val="10395692"/>
                <a:satOff val="-47968"/>
                <a:lumOff val="1765"/>
                <a:alphaOff val="0"/>
              </a:schemeClr>
            </a:fillRef>
            <a:effectRef idx="1">
              <a:schemeClr val="accent4">
                <a:hueOff val="10395692"/>
                <a:satOff val="-47968"/>
                <a:lumOff val="1765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63175" tIns="163175" rIns="163175" bIns="163175" numCol="1" spcCol="1270" anchor="ctr" anchorCtr="0">
              <a:noAutofit/>
            </a:bodyPr>
            <a:lstStyle/>
            <a:p>
              <a:pPr lvl="0" algn="ctr" defTabSz="9779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200" kern="1200" dirty="0" smtClean="0"/>
                <a:t>보행자</a:t>
              </a:r>
              <a:endParaRPr lang="en-US" altLang="ko-KR" sz="2200" kern="1200" dirty="0" smtClean="0"/>
            </a:p>
            <a:p>
              <a:pPr lvl="0" algn="ctr" defTabSz="9779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200" kern="1200" dirty="0" smtClean="0"/>
                <a:t>대기시간</a:t>
              </a:r>
              <a:endParaRPr lang="en-US" altLang="ko-KR" sz="2200" kern="1200" dirty="0" smtClean="0"/>
            </a:p>
            <a:p>
              <a:pPr lvl="0" algn="ctr" defTabSz="9779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200" kern="1200" dirty="0" smtClean="0"/>
                <a:t>데이터 축적</a:t>
              </a:r>
              <a:endParaRPr lang="ko-KR" altLang="en-US" sz="2200" kern="1200" dirty="0"/>
            </a:p>
          </p:txBody>
        </p:sp>
      </p:grpSp>
      <p:sp>
        <p:nvSpPr>
          <p:cNvPr id="7" name="모서리가 둥근 직사각형 6"/>
          <p:cNvSpPr/>
          <p:nvPr/>
        </p:nvSpPr>
        <p:spPr>
          <a:xfrm>
            <a:off x="2051720" y="4725144"/>
            <a:ext cx="5760640" cy="1224136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tx1"/>
                </a:solidFill>
              </a:rPr>
              <a:t>최적의 교통 흐름 찾기</a:t>
            </a:r>
            <a:endParaRPr lang="en-US" altLang="ko-KR" sz="24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28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ko-KR" sz="2400" dirty="0" smtClean="0"/>
              <a:t>03</a:t>
            </a:r>
            <a:endParaRPr lang="ko-KR" altLang="en-US" sz="2400" dirty="0"/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115616" y="93429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sz="4400" dirty="0" smtClean="0"/>
              <a:t>data</a:t>
            </a:r>
            <a:endParaRPr lang="ko-KR" altLang="en-US" sz="3200" dirty="0">
              <a:ln w="6350">
                <a:noFill/>
              </a:ln>
              <a:latin typeface="+mn-lt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141596"/>
              </p:ext>
            </p:extLst>
          </p:nvPr>
        </p:nvGraphicFramePr>
        <p:xfrm>
          <a:off x="1231900" y="1556791"/>
          <a:ext cx="7588570" cy="464669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17714">
                  <a:extLst>
                    <a:ext uri="{9D8B030D-6E8A-4147-A177-3AD203B41FA5}">
                      <a16:colId xmlns:a16="http://schemas.microsoft.com/office/drawing/2014/main" xmlns="" val="3100518991"/>
                    </a:ext>
                  </a:extLst>
                </a:gridCol>
                <a:gridCol w="1517714">
                  <a:extLst>
                    <a:ext uri="{9D8B030D-6E8A-4147-A177-3AD203B41FA5}">
                      <a16:colId xmlns:a16="http://schemas.microsoft.com/office/drawing/2014/main" xmlns="" val="144543239"/>
                    </a:ext>
                  </a:extLst>
                </a:gridCol>
                <a:gridCol w="1517714">
                  <a:extLst>
                    <a:ext uri="{9D8B030D-6E8A-4147-A177-3AD203B41FA5}">
                      <a16:colId xmlns:a16="http://schemas.microsoft.com/office/drawing/2014/main" xmlns="" val="1967947169"/>
                    </a:ext>
                  </a:extLst>
                </a:gridCol>
                <a:gridCol w="1517714">
                  <a:extLst>
                    <a:ext uri="{9D8B030D-6E8A-4147-A177-3AD203B41FA5}">
                      <a16:colId xmlns:a16="http://schemas.microsoft.com/office/drawing/2014/main" xmlns="" val="4106443526"/>
                    </a:ext>
                  </a:extLst>
                </a:gridCol>
                <a:gridCol w="1517714">
                  <a:extLst>
                    <a:ext uri="{9D8B030D-6E8A-4147-A177-3AD203B41FA5}">
                      <a16:colId xmlns:a16="http://schemas.microsoft.com/office/drawing/2014/main" xmlns="" val="1632632951"/>
                    </a:ext>
                  </a:extLst>
                </a:gridCol>
              </a:tblGrid>
              <a:tr h="357438"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목동 </a:t>
                      </a:r>
                      <a:r>
                        <a:rPr lang="en-US" altLang="ko-KR" sz="1600" dirty="0"/>
                        <a:t>3,4</a:t>
                      </a:r>
                      <a:r>
                        <a:rPr lang="ko-KR" altLang="en-US" sz="1600" dirty="0"/>
                        <a:t>단지 사잇길 횡단보도 </a:t>
                      </a:r>
                      <a:r>
                        <a:rPr lang="en-US" altLang="ko-KR" sz="1600" dirty="0"/>
                        <a:t>(14</a:t>
                      </a:r>
                      <a:r>
                        <a:rPr lang="ko-KR" altLang="en-US" sz="1600" dirty="0"/>
                        <a:t>시 </a:t>
                      </a:r>
                      <a:r>
                        <a:rPr lang="en-US" altLang="ko-KR" sz="1600" dirty="0"/>
                        <a:t>~ 14</a:t>
                      </a:r>
                      <a:r>
                        <a:rPr lang="ko-KR" altLang="en-US" sz="1600" dirty="0"/>
                        <a:t>시 </a:t>
                      </a:r>
                      <a:r>
                        <a:rPr lang="en-US" altLang="ko-KR" sz="1600" dirty="0"/>
                        <a:t>33</a:t>
                      </a:r>
                      <a:r>
                        <a:rPr lang="ko-KR" altLang="en-US" sz="1600" dirty="0"/>
                        <a:t>분</a:t>
                      </a:r>
                      <a:r>
                        <a:rPr lang="en-US" altLang="ko-KR" sz="1600" dirty="0"/>
                        <a:t>, </a:t>
                      </a:r>
                      <a:r>
                        <a:rPr lang="en-US" altLang="ko-KR" sz="1600" dirty="0" smtClean="0"/>
                        <a:t>120</a:t>
                      </a:r>
                      <a:r>
                        <a:rPr lang="ko-KR" altLang="en-US" sz="1600" dirty="0" smtClean="0"/>
                        <a:t>초 </a:t>
                      </a:r>
                      <a:r>
                        <a:rPr lang="ko-KR" altLang="en-US" sz="1600" dirty="0"/>
                        <a:t>단위 </a:t>
                      </a:r>
                      <a:r>
                        <a:rPr lang="en-US" altLang="ko-KR" sz="1600" dirty="0"/>
                        <a:t>11</a:t>
                      </a:r>
                      <a:r>
                        <a:rPr lang="ko-KR" altLang="en-US" sz="1600" dirty="0"/>
                        <a:t>회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58181580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회차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사람 수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명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사람 수 누적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차량 수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대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차량 수 누적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81648260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87366573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30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27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02753941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47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58287274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18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58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63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23419774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78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74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99043982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17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95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8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82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99146202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8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103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87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24943902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8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108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96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67814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114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102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88115501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123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12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114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81197871"/>
                  </a:ext>
                </a:extLst>
              </a:tr>
              <a:tr h="3574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130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130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018538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086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ko-KR" sz="2400" dirty="0" smtClean="0"/>
              <a:t>04</a:t>
            </a:r>
            <a:endParaRPr lang="ko-KR" altLang="en-US" sz="2400" dirty="0"/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115616" y="627062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sz="4400" dirty="0"/>
              <a:t>GUI DESIGN</a:t>
            </a:r>
            <a:br>
              <a:rPr lang="en-US" altLang="ko-KR" sz="4400" dirty="0"/>
            </a:br>
            <a:r>
              <a:rPr lang="en-US" altLang="ko-KR" sz="4400" dirty="0"/>
              <a:t/>
            </a:r>
            <a:br>
              <a:rPr lang="en-US" altLang="ko-KR" sz="4400" dirty="0"/>
            </a:br>
            <a:endParaRPr lang="ko-KR" altLang="en-US" sz="3200" dirty="0">
              <a:ln w="6350">
                <a:noFill/>
              </a:ln>
              <a:latin typeface="+mn-lt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925" y="1412776"/>
            <a:ext cx="7741568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9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ko-KR" sz="2400" dirty="0" smtClean="0"/>
              <a:t>05</a:t>
            </a:r>
            <a:endParaRPr lang="ko-KR" altLang="en-US" sz="2400" dirty="0"/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115616" y="980728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sz="4400" dirty="0"/>
              <a:t>GUI SIMULATION</a:t>
            </a:r>
            <a:br>
              <a:rPr lang="en-US" altLang="ko-KR" sz="4400" dirty="0"/>
            </a:br>
            <a:r>
              <a:rPr lang="en-US" altLang="ko-KR" sz="4400" dirty="0"/>
              <a:t/>
            </a:r>
            <a:br>
              <a:rPr lang="en-US" altLang="ko-KR" sz="4400" dirty="0"/>
            </a:br>
            <a:r>
              <a:rPr lang="en-US" altLang="ko-KR" sz="4400" dirty="0"/>
              <a:t/>
            </a:r>
            <a:br>
              <a:rPr lang="en-US" altLang="ko-KR" sz="4400" dirty="0"/>
            </a:br>
            <a:endParaRPr lang="ko-KR" altLang="en-US" sz="3200" dirty="0">
              <a:ln w="6350">
                <a:noFill/>
              </a:ln>
              <a:latin typeface="+mn-lt"/>
            </a:endParaRPr>
          </a:p>
        </p:txBody>
      </p:sp>
      <p:pic>
        <p:nvPicPr>
          <p:cNvPr id="2" name="몬테칼로 동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4069" y="1498337"/>
            <a:ext cx="7238125" cy="437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6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차트 24"/>
          <p:cNvGraphicFramePr/>
          <p:nvPr>
            <p:extLst>
              <p:ext uri="{D42A27DB-BD31-4B8C-83A1-F6EECF244321}">
                <p14:modId xmlns:p14="http://schemas.microsoft.com/office/powerpoint/2010/main" val="3758198592"/>
              </p:ext>
            </p:extLst>
          </p:nvPr>
        </p:nvGraphicFramePr>
        <p:xfrm>
          <a:off x="2255462" y="421287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0" name="차트 19"/>
          <p:cNvGraphicFramePr/>
          <p:nvPr>
            <p:extLst>
              <p:ext uri="{D42A27DB-BD31-4B8C-83A1-F6EECF244321}">
                <p14:modId xmlns:p14="http://schemas.microsoft.com/office/powerpoint/2010/main" val="780360252"/>
              </p:ext>
            </p:extLst>
          </p:nvPr>
        </p:nvGraphicFramePr>
        <p:xfrm>
          <a:off x="2014758" y="2104171"/>
          <a:ext cx="6336704" cy="47185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>
          <a:xfrm>
            <a:off x="251520" y="505826"/>
            <a:ext cx="583046" cy="301625"/>
          </a:xfrm>
        </p:spPr>
        <p:txBody>
          <a:bodyPr>
            <a:noAutofit/>
          </a:bodyPr>
          <a:lstStyle/>
          <a:p>
            <a:r>
              <a:rPr lang="en-US" altLang="ko-KR" sz="2400" dirty="0" smtClean="0"/>
              <a:t>06</a:t>
            </a:r>
            <a:endParaRPr lang="ko-KR" altLang="en-US" sz="2400" dirty="0"/>
          </a:p>
        </p:txBody>
      </p:sp>
      <p:sp>
        <p:nvSpPr>
          <p:cNvPr id="16" name="제목 3"/>
          <p:cNvSpPr>
            <a:spLocks noGrp="1"/>
          </p:cNvSpPr>
          <p:nvPr>
            <p:ph type="title"/>
          </p:nvPr>
        </p:nvSpPr>
        <p:spPr>
          <a:xfrm>
            <a:off x="1259632" y="123006"/>
            <a:ext cx="4087991" cy="1067266"/>
          </a:xfr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ko-KR" dirty="0"/>
              <a:t>RESULT</a:t>
            </a:r>
            <a:endParaRPr lang="ko-KR" altLang="en-US" dirty="0">
              <a:ln w="6350">
                <a:noFill/>
              </a:ln>
              <a:latin typeface="+mn-lt"/>
            </a:endParaRPr>
          </a:p>
        </p:txBody>
      </p:sp>
      <p:sp>
        <p:nvSpPr>
          <p:cNvPr id="17" name="도넛 16"/>
          <p:cNvSpPr/>
          <p:nvPr/>
        </p:nvSpPr>
        <p:spPr>
          <a:xfrm>
            <a:off x="3419872" y="5883289"/>
            <a:ext cx="1008112" cy="504056"/>
          </a:xfrm>
          <a:prstGeom prst="donut">
            <a:avLst>
              <a:gd name="adj" fmla="val 2257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860032" y="2268621"/>
            <a:ext cx="4283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+mj-ea"/>
                <a:ea typeface="+mj-ea"/>
              </a:rPr>
              <a:t>신호대기시간에 따른 누적대기시간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52367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415290" y="2564904"/>
            <a:ext cx="2313420" cy="1615254"/>
          </a:xfrm>
        </p:spPr>
        <p:txBody>
          <a:bodyPr/>
          <a:lstStyle/>
          <a:p>
            <a:pPr algn="dist"/>
            <a:r>
              <a:rPr lang="en-US" altLang="ko-KR" sz="3600" dirty="0" smtClean="0"/>
              <a:t>Thank You!</a:t>
            </a:r>
            <a:endParaRPr lang="ko-KR" altLang="en-US" sz="3600" dirty="0"/>
          </a:p>
        </p:txBody>
      </p:sp>
      <p:sp>
        <p:nvSpPr>
          <p:cNvPr id="4" name="눈물 방울 3"/>
          <p:cNvSpPr/>
          <p:nvPr/>
        </p:nvSpPr>
        <p:spPr>
          <a:xfrm rot="18900000">
            <a:off x="4494161" y="2608549"/>
            <a:ext cx="155676" cy="155676"/>
          </a:xfrm>
          <a:prstGeom prst="teardrop">
            <a:avLst>
              <a:gd name="adj" fmla="val 98474"/>
            </a:avLst>
          </a:prstGeom>
          <a:gradFill flip="none" rotWithShape="1">
            <a:gsLst>
              <a:gs pos="100000">
                <a:srgbClr val="1B162C"/>
              </a:gs>
              <a:gs pos="0">
                <a:srgbClr val="1B162C">
                  <a:lumMod val="92000"/>
                  <a:lumOff val="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41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5">
      <a:majorFont>
        <a:latin typeface="Gobold"/>
        <a:ea typeface="KoPub돋움체 Bold"/>
        <a:cs typeface=""/>
      </a:majorFont>
      <a:minorFont>
        <a:latin typeface="Gobold"/>
        <a:ea typeface="KoPub돋움체 Medium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532</TotalTime>
  <Words>169</Words>
  <Application>Microsoft Office PowerPoint</Application>
  <PresentationFormat>화면 슬라이드 쇼(4:3)</PresentationFormat>
  <Paragraphs>109</Paragraphs>
  <Slides>9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Gobold High Thin</vt:lpstr>
      <vt:lpstr>KoPub돋움체 Bold</vt:lpstr>
      <vt:lpstr>KoPub돋움체 Medium</vt:lpstr>
      <vt:lpstr>맑은 고딕</vt:lpstr>
      <vt:lpstr>Arial</vt:lpstr>
      <vt:lpstr>Arial Black</vt:lpstr>
      <vt:lpstr>Gobold</vt:lpstr>
      <vt:lpstr>Office 테마</vt:lpstr>
      <vt:lpstr>MONTECALRO</vt:lpstr>
      <vt:lpstr>INDEX</vt:lpstr>
      <vt:lpstr>TOPIC </vt:lpstr>
      <vt:lpstr>PROJECT GOAL </vt:lpstr>
      <vt:lpstr>data</vt:lpstr>
      <vt:lpstr>GUI DESIGN  </vt:lpstr>
      <vt:lpstr>GUI SIMULATION   </vt:lpstr>
      <vt:lpstr>RESULT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Adstore.Tistory.com</dc:creator>
  <cp:lastModifiedBy>상익최</cp:lastModifiedBy>
  <cp:revision>64</cp:revision>
  <dcterms:created xsi:type="dcterms:W3CDTF">2015-06-17T23:58:04Z</dcterms:created>
  <dcterms:modified xsi:type="dcterms:W3CDTF">2017-05-15T06:17:31Z</dcterms:modified>
</cp:coreProperties>
</file>

<file path=docProps/thumbnail.jpeg>
</file>